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5"/>
  </p:notesMasterIdLst>
  <p:sldIdLst>
    <p:sldId id="256" r:id="rId2"/>
    <p:sldId id="258" r:id="rId3"/>
    <p:sldId id="275" r:id="rId4"/>
    <p:sldId id="264" r:id="rId5"/>
    <p:sldId id="261" r:id="rId6"/>
    <p:sldId id="259" r:id="rId7"/>
    <p:sldId id="262" r:id="rId8"/>
    <p:sldId id="266" r:id="rId9"/>
    <p:sldId id="267" r:id="rId10"/>
    <p:sldId id="268" r:id="rId11"/>
    <p:sldId id="269" r:id="rId12"/>
    <p:sldId id="270" r:id="rId13"/>
    <p:sldId id="29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BEB15C7C-C74E-4E1E-9F41-ADD34A9EF29D}">
          <p14:sldIdLst>
            <p14:sldId id="256"/>
            <p14:sldId id="258"/>
            <p14:sldId id="275"/>
            <p14:sldId id="264"/>
            <p14:sldId id="261"/>
            <p14:sldId id="259"/>
            <p14:sldId id="262"/>
            <p14:sldId id="266"/>
            <p14:sldId id="267"/>
            <p14:sldId id="268"/>
            <p14:sldId id="269"/>
            <p14:sldId id="270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7355" userDrawn="1">
          <p15:clr>
            <a:srgbClr val="A4A3A4"/>
          </p15:clr>
        </p15:guide>
        <p15:guide id="3" pos="302" userDrawn="1">
          <p15:clr>
            <a:srgbClr val="A4A3A4"/>
          </p15:clr>
        </p15:guide>
        <p15:guide id="4" orient="horz" pos="36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wancio Łukasz" initials="IŁ" lastIdx="4" clrIdx="0">
    <p:extLst>
      <p:ext uri="{19B8F6BF-5375-455C-9EA6-DF929625EA0E}">
        <p15:presenceInfo xmlns:p15="http://schemas.microsoft.com/office/powerpoint/2012/main" userId="S::lukasz.iwancio@pfron.org.pl::895f9249-efe0-45cb-8ed0-033950dc1a9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65A"/>
    <a:srgbClr val="CB333B"/>
    <a:srgbClr val="48A23F"/>
    <a:srgbClr val="D35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7072E0-0198-4B92-8062-8C406B07C801}" v="12" dt="2022-05-06T07:15:24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431" autoAdjust="0"/>
  </p:normalViewPr>
  <p:slideViewPr>
    <p:cSldViewPr snapToGrid="0" showGuides="1">
      <p:cViewPr varScale="1">
        <p:scale>
          <a:sx n="49" d="100"/>
          <a:sy n="49" d="100"/>
        </p:scale>
        <p:origin x="168" y="18"/>
      </p:cViewPr>
      <p:guideLst>
        <p:guide orient="horz" pos="799"/>
        <p:guide pos="7355"/>
        <p:guide pos="302"/>
        <p:guide orient="horz" pos="3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iewicz Ewa" userId="S::ejankiewicz@pfron.org.pl::feb04d70-af79-4bf8-99b4-59ae43ade11a" providerId="AD" clId="Web-{A0CEDCCF-F5F1-580B-87BA-1AABCA7A7FCC}"/>
    <pc:docChg chg="modSld">
      <pc:chgData name="Jankiewicz Ewa" userId="S::ejankiewicz@pfron.org.pl::feb04d70-af79-4bf8-99b4-59ae43ade11a" providerId="AD" clId="Web-{A0CEDCCF-F5F1-580B-87BA-1AABCA7A7FCC}" dt="2021-08-23T06:23:59.191" v="4" actId="20577"/>
      <pc:docMkLst>
        <pc:docMk/>
      </pc:docMkLst>
      <pc:sldChg chg="modSp">
        <pc:chgData name="Jankiewicz Ewa" userId="S::ejankiewicz@pfron.org.pl::feb04d70-af79-4bf8-99b4-59ae43ade11a" providerId="AD" clId="Web-{A0CEDCCF-F5F1-580B-87BA-1AABCA7A7FCC}" dt="2021-08-23T06:23:59.191" v="4" actId="20577"/>
        <pc:sldMkLst>
          <pc:docMk/>
          <pc:sldMk cId="3533190046" sldId="261"/>
        </pc:sldMkLst>
        <pc:spChg chg="mod">
          <ac:chgData name="Jankiewicz Ewa" userId="S::ejankiewicz@pfron.org.pl::feb04d70-af79-4bf8-99b4-59ae43ade11a" providerId="AD" clId="Web-{A0CEDCCF-F5F1-580B-87BA-1AABCA7A7FCC}" dt="2021-08-23T06:23:59.191" v="4" actId="20577"/>
          <ac:spMkLst>
            <pc:docMk/>
            <pc:sldMk cId="3533190046" sldId="261"/>
            <ac:spMk id="3" creationId="{B4150802-AAC8-4B28-BCF9-6789722F57F9}"/>
          </ac:spMkLst>
        </pc:spChg>
      </pc:sldChg>
    </pc:docChg>
  </pc:docChgLst>
  <pc:docChgLst>
    <pc:chgData name="Iwancio Łukasz" userId="895f9249-efe0-45cb-8ed0-033950dc1a9b" providerId="ADAL" clId="{77DF936B-8E2F-4F5A-8FE7-011FB2D4EEFB}"/>
    <pc:docChg chg="undo custSel modSld sldOrd delSection modSection">
      <pc:chgData name="Iwancio Łukasz" userId="895f9249-efe0-45cb-8ed0-033950dc1a9b" providerId="ADAL" clId="{77DF936B-8E2F-4F5A-8FE7-011FB2D4EEFB}" dt="2022-03-09T12:44:44.313" v="1332"/>
      <pc:docMkLst>
        <pc:docMk/>
      </pc:docMkLst>
      <pc:sldChg chg="modSp mod">
        <pc:chgData name="Iwancio Łukasz" userId="895f9249-efe0-45cb-8ed0-033950dc1a9b" providerId="ADAL" clId="{77DF936B-8E2F-4F5A-8FE7-011FB2D4EEFB}" dt="2022-03-09T11:50:55.190" v="1" actId="113"/>
        <pc:sldMkLst>
          <pc:docMk/>
          <pc:sldMk cId="2895577363" sldId="258"/>
        </pc:sldMkLst>
        <pc:spChg chg="mod">
          <ac:chgData name="Iwancio Łukasz" userId="895f9249-efe0-45cb-8ed0-033950dc1a9b" providerId="ADAL" clId="{77DF936B-8E2F-4F5A-8FE7-011FB2D4EEFB}" dt="2022-03-09T11:50:55.190" v="1" actId="113"/>
          <ac:spMkLst>
            <pc:docMk/>
            <pc:sldMk cId="2895577363" sldId="258"/>
            <ac:spMk id="4" creationId="{00000000-0000-0000-0000-000000000000}"/>
          </ac:spMkLst>
        </pc:spChg>
      </pc:sldChg>
      <pc:sldChg chg="modSp mod ord">
        <pc:chgData name="Iwancio Łukasz" userId="895f9249-efe0-45cb-8ed0-033950dc1a9b" providerId="ADAL" clId="{77DF936B-8E2F-4F5A-8FE7-011FB2D4EEFB}" dt="2022-03-09T12:22:00.286" v="251" actId="1076"/>
        <pc:sldMkLst>
          <pc:docMk/>
          <pc:sldMk cId="1651063537" sldId="259"/>
        </pc:sldMkLst>
        <pc:spChg chg="mod">
          <ac:chgData name="Iwancio Łukasz" userId="895f9249-efe0-45cb-8ed0-033950dc1a9b" providerId="ADAL" clId="{77DF936B-8E2F-4F5A-8FE7-011FB2D4EEFB}" dt="2022-03-09T12:22:00.286" v="251" actId="1076"/>
          <ac:spMkLst>
            <pc:docMk/>
            <pc:sldMk cId="1651063537" sldId="259"/>
            <ac:spMk id="3" creationId="{B1831230-292C-4DC1-B36C-0A458D20A173}"/>
          </ac:spMkLst>
        </pc:spChg>
      </pc:sldChg>
      <pc:sldChg chg="modSp mod ord">
        <pc:chgData name="Iwancio Łukasz" userId="895f9249-efe0-45cb-8ed0-033950dc1a9b" providerId="ADAL" clId="{77DF936B-8E2F-4F5A-8FE7-011FB2D4EEFB}" dt="2022-03-09T12:21:36.104" v="249" actId="1076"/>
        <pc:sldMkLst>
          <pc:docMk/>
          <pc:sldMk cId="2154537313" sldId="260"/>
        </pc:sldMkLst>
        <pc:spChg chg="mod">
          <ac:chgData name="Iwancio Łukasz" userId="895f9249-efe0-45cb-8ed0-033950dc1a9b" providerId="ADAL" clId="{77DF936B-8E2F-4F5A-8FE7-011FB2D4EEFB}" dt="2022-03-09T12:21:36.104" v="249" actId="1076"/>
          <ac:spMkLst>
            <pc:docMk/>
            <pc:sldMk cId="2154537313" sldId="260"/>
            <ac:spMk id="3" creationId="{010034B2-FACF-481F-8895-A1F0FF91A4D7}"/>
          </ac:spMkLst>
        </pc:spChg>
      </pc:sldChg>
      <pc:sldChg chg="modSp mod modNotesTx">
        <pc:chgData name="Iwancio Łukasz" userId="895f9249-efe0-45cb-8ed0-033950dc1a9b" providerId="ADAL" clId="{77DF936B-8E2F-4F5A-8FE7-011FB2D4EEFB}" dt="2022-03-09T11:56:11.120" v="234" actId="20577"/>
        <pc:sldMkLst>
          <pc:docMk/>
          <pc:sldMk cId="3533190046" sldId="261"/>
        </pc:sldMkLst>
        <pc:spChg chg="mod">
          <ac:chgData name="Iwancio Łukasz" userId="895f9249-efe0-45cb-8ed0-033950dc1a9b" providerId="ADAL" clId="{77DF936B-8E2F-4F5A-8FE7-011FB2D4EEFB}" dt="2022-03-09T11:54:34.507" v="142" actId="20577"/>
          <ac:spMkLst>
            <pc:docMk/>
            <pc:sldMk cId="3533190046" sldId="261"/>
            <ac:spMk id="2" creationId="{918412E0-E392-4A78-82AF-398F6CA66EDC}"/>
          </ac:spMkLst>
        </pc:spChg>
        <pc:spChg chg="mod">
          <ac:chgData name="Iwancio Łukasz" userId="895f9249-efe0-45cb-8ed0-033950dc1a9b" providerId="ADAL" clId="{77DF936B-8E2F-4F5A-8FE7-011FB2D4EEFB}" dt="2022-03-09T11:54:37.395" v="143" actId="20577"/>
          <ac:spMkLst>
            <pc:docMk/>
            <pc:sldMk cId="3533190046" sldId="261"/>
            <ac:spMk id="3" creationId="{B4150802-AAC8-4B28-BCF9-6789722F57F9}"/>
          </ac:spMkLst>
        </pc:spChg>
      </pc:sldChg>
      <pc:sldChg chg="modSp mod">
        <pc:chgData name="Iwancio Łukasz" userId="895f9249-efe0-45cb-8ed0-033950dc1a9b" providerId="ADAL" clId="{77DF936B-8E2F-4F5A-8FE7-011FB2D4EEFB}" dt="2022-03-09T12:22:36.902" v="254" actId="1076"/>
        <pc:sldMkLst>
          <pc:docMk/>
          <pc:sldMk cId="116546755" sldId="262"/>
        </pc:sldMkLst>
        <pc:spChg chg="mod">
          <ac:chgData name="Iwancio Łukasz" userId="895f9249-efe0-45cb-8ed0-033950dc1a9b" providerId="ADAL" clId="{77DF936B-8E2F-4F5A-8FE7-011FB2D4EEFB}" dt="2022-03-09T12:22:36.902" v="254" actId="1076"/>
          <ac:spMkLst>
            <pc:docMk/>
            <pc:sldMk cId="116546755" sldId="262"/>
            <ac:spMk id="3" creationId="{FF0F5A2B-3DD7-4168-9FFA-100AEDBF9272}"/>
          </ac:spMkLst>
        </pc:spChg>
      </pc:sldChg>
      <pc:sldChg chg="ord">
        <pc:chgData name="Iwancio Łukasz" userId="895f9249-efe0-45cb-8ed0-033950dc1a9b" providerId="ADAL" clId="{77DF936B-8E2F-4F5A-8FE7-011FB2D4EEFB}" dt="2022-03-09T11:59:54.109" v="244"/>
        <pc:sldMkLst>
          <pc:docMk/>
          <pc:sldMk cId="1987108415" sldId="264"/>
        </pc:sldMkLst>
      </pc:sldChg>
      <pc:sldChg chg="modSp mod">
        <pc:chgData name="Iwancio Łukasz" userId="895f9249-efe0-45cb-8ed0-033950dc1a9b" providerId="ADAL" clId="{77DF936B-8E2F-4F5A-8FE7-011FB2D4EEFB}" dt="2022-03-09T12:25:02.200" v="706" actId="1076"/>
        <pc:sldMkLst>
          <pc:docMk/>
          <pc:sldMk cId="2721341398" sldId="265"/>
        </pc:sldMkLst>
        <pc:spChg chg="mod">
          <ac:chgData name="Iwancio Łukasz" userId="895f9249-efe0-45cb-8ed0-033950dc1a9b" providerId="ADAL" clId="{77DF936B-8E2F-4F5A-8FE7-011FB2D4EEFB}" dt="2022-03-09T12:25:02.200" v="706" actId="1076"/>
          <ac:spMkLst>
            <pc:docMk/>
            <pc:sldMk cId="2721341398" sldId="265"/>
            <ac:spMk id="3" creationId="{C85C86AB-F3F1-40B6-B6C6-387D9E258237}"/>
          </ac:spMkLst>
        </pc:spChg>
      </pc:sldChg>
      <pc:sldChg chg="modSp mod">
        <pc:chgData name="Iwancio Łukasz" userId="895f9249-efe0-45cb-8ed0-033950dc1a9b" providerId="ADAL" clId="{77DF936B-8E2F-4F5A-8FE7-011FB2D4EEFB}" dt="2022-03-09T12:30:28.591" v="1317" actId="404"/>
        <pc:sldMkLst>
          <pc:docMk/>
          <pc:sldMk cId="3895460210" sldId="266"/>
        </pc:sldMkLst>
        <pc:spChg chg="mod">
          <ac:chgData name="Iwancio Łukasz" userId="895f9249-efe0-45cb-8ed0-033950dc1a9b" providerId="ADAL" clId="{77DF936B-8E2F-4F5A-8FE7-011FB2D4EEFB}" dt="2022-03-09T12:30:28.591" v="1317" actId="404"/>
          <ac:spMkLst>
            <pc:docMk/>
            <pc:sldMk cId="3895460210" sldId="266"/>
            <ac:spMk id="3" creationId="{49FDC1EB-F923-4EF5-AAAB-39646E31D3B4}"/>
          </ac:spMkLst>
        </pc:spChg>
      </pc:sldChg>
      <pc:sldChg chg="modNotesTx">
        <pc:chgData name="Iwancio Łukasz" userId="895f9249-efe0-45cb-8ed0-033950dc1a9b" providerId="ADAL" clId="{77DF936B-8E2F-4F5A-8FE7-011FB2D4EEFB}" dt="2022-03-09T12:39:29.255" v="1322"/>
        <pc:sldMkLst>
          <pc:docMk/>
          <pc:sldMk cId="2538573944" sldId="268"/>
        </pc:sldMkLst>
      </pc:sldChg>
      <pc:sldChg chg="modNotesTx">
        <pc:chgData name="Iwancio Łukasz" userId="895f9249-efe0-45cb-8ed0-033950dc1a9b" providerId="ADAL" clId="{77DF936B-8E2F-4F5A-8FE7-011FB2D4EEFB}" dt="2022-03-09T12:40:48.887" v="1327"/>
        <pc:sldMkLst>
          <pc:docMk/>
          <pc:sldMk cId="1698663182" sldId="269"/>
        </pc:sldMkLst>
      </pc:sldChg>
      <pc:sldChg chg="modNotesTx">
        <pc:chgData name="Iwancio Łukasz" userId="895f9249-efe0-45cb-8ed0-033950dc1a9b" providerId="ADAL" clId="{77DF936B-8E2F-4F5A-8FE7-011FB2D4EEFB}" dt="2022-03-09T12:44:44.313" v="1332"/>
        <pc:sldMkLst>
          <pc:docMk/>
          <pc:sldMk cId="1450775972" sldId="270"/>
        </pc:sldMkLst>
      </pc:sldChg>
      <pc:sldChg chg="modSp mod">
        <pc:chgData name="Iwancio Łukasz" userId="895f9249-efe0-45cb-8ed0-033950dc1a9b" providerId="ADAL" clId="{77DF936B-8E2F-4F5A-8FE7-011FB2D4EEFB}" dt="2022-03-09T12:30:00.256" v="1314" actId="403"/>
        <pc:sldMkLst>
          <pc:docMk/>
          <pc:sldMk cId="2284190513" sldId="273"/>
        </pc:sldMkLst>
        <pc:spChg chg="mod">
          <ac:chgData name="Iwancio Łukasz" userId="895f9249-efe0-45cb-8ed0-033950dc1a9b" providerId="ADAL" clId="{77DF936B-8E2F-4F5A-8FE7-011FB2D4EEFB}" dt="2022-03-09T12:30:00.256" v="1314" actId="403"/>
          <ac:spMkLst>
            <pc:docMk/>
            <pc:sldMk cId="2284190513" sldId="273"/>
            <ac:spMk id="3" creationId="{A658A143-7752-42AA-90B5-AEF916EF2704}"/>
          </ac:spMkLst>
        </pc:spChg>
      </pc:sldChg>
      <pc:sldChg chg="modSp mod modNotesTx">
        <pc:chgData name="Iwancio Łukasz" userId="895f9249-efe0-45cb-8ed0-033950dc1a9b" providerId="ADAL" clId="{77DF936B-8E2F-4F5A-8FE7-011FB2D4EEFB}" dt="2022-03-09T11:53:48.036" v="73" actId="20577"/>
        <pc:sldMkLst>
          <pc:docMk/>
          <pc:sldMk cId="2650321434" sldId="275"/>
        </pc:sldMkLst>
        <pc:spChg chg="mod">
          <ac:chgData name="Iwancio Łukasz" userId="895f9249-efe0-45cb-8ed0-033950dc1a9b" providerId="ADAL" clId="{77DF936B-8E2F-4F5A-8FE7-011FB2D4EEFB}" dt="2022-03-09T11:51:25.723" v="3" actId="113"/>
          <ac:spMkLst>
            <pc:docMk/>
            <pc:sldMk cId="2650321434" sldId="275"/>
            <ac:spMk id="3" creationId="{B24FA693-EEAA-49BC-9FF5-9E7BC0781321}"/>
          </ac:spMkLst>
        </pc:spChg>
        <pc:spChg chg="mod">
          <ac:chgData name="Iwancio Łukasz" userId="895f9249-efe0-45cb-8ed0-033950dc1a9b" providerId="ADAL" clId="{77DF936B-8E2F-4F5A-8FE7-011FB2D4EEFB}" dt="2022-03-09T11:53:48.036" v="73" actId="20577"/>
          <ac:spMkLst>
            <pc:docMk/>
            <pc:sldMk cId="2650321434" sldId="275"/>
            <ac:spMk id="7" creationId="{7FDF1F24-EA50-4BA1-A742-C75CA0428857}"/>
          </ac:spMkLst>
        </pc:spChg>
      </pc:sldChg>
      <pc:sldChg chg="modSp mod">
        <pc:chgData name="Iwancio Łukasz" userId="895f9249-efe0-45cb-8ed0-033950dc1a9b" providerId="ADAL" clId="{77DF936B-8E2F-4F5A-8FE7-011FB2D4EEFB}" dt="2022-03-09T12:22:20.822" v="252" actId="1076"/>
        <pc:sldMkLst>
          <pc:docMk/>
          <pc:sldMk cId="4052101530" sldId="332"/>
        </pc:sldMkLst>
        <pc:spChg chg="mod">
          <ac:chgData name="Iwancio Łukasz" userId="895f9249-efe0-45cb-8ed0-033950dc1a9b" providerId="ADAL" clId="{77DF936B-8E2F-4F5A-8FE7-011FB2D4EEFB}" dt="2022-03-09T12:22:20.822" v="252" actId="1076"/>
          <ac:spMkLst>
            <pc:docMk/>
            <pc:sldMk cId="4052101530" sldId="332"/>
            <ac:spMk id="3" creationId="{5D7C1152-5AEC-4967-96AE-5BC86B2E10CB}"/>
          </ac:spMkLst>
        </pc:spChg>
      </pc:sldChg>
    </pc:docChg>
  </pc:docChgLst>
  <pc:docChgLst>
    <pc:chgData name="Krupa Bartosz" userId="e94579e5-ebb5-4727-9bcd-088593c055e5" providerId="ADAL" clId="{D5EBC04C-9CDF-4CE1-AD0C-9FB88D03F937}"/>
    <pc:docChg chg="modSld">
      <pc:chgData name="Krupa Bartosz" userId="e94579e5-ebb5-4727-9bcd-088593c055e5" providerId="ADAL" clId="{D5EBC04C-9CDF-4CE1-AD0C-9FB88D03F937}" dt="2021-08-30T10:34:12.974" v="1202" actId="962"/>
      <pc:docMkLst>
        <pc:docMk/>
      </pc:docMkLst>
      <pc:sldChg chg="modSp mod">
        <pc:chgData name="Krupa Bartosz" userId="e94579e5-ebb5-4727-9bcd-088593c055e5" providerId="ADAL" clId="{D5EBC04C-9CDF-4CE1-AD0C-9FB88D03F937}" dt="2021-08-30T09:42:10.716" v="272" actId="962"/>
        <pc:sldMkLst>
          <pc:docMk/>
          <pc:sldMk cId="3895460210" sldId="266"/>
        </pc:sldMkLst>
        <pc:picChg chg="mod">
          <ac:chgData name="Krupa Bartosz" userId="e94579e5-ebb5-4727-9bcd-088593c055e5" providerId="ADAL" clId="{D5EBC04C-9CDF-4CE1-AD0C-9FB88D03F937}" dt="2021-08-30T09:42:10.716" v="272" actId="962"/>
          <ac:picMkLst>
            <pc:docMk/>
            <pc:sldMk cId="3895460210" sldId="266"/>
            <ac:picMk id="5" creationId="{7B3D3A2B-CE6B-4612-8FE9-2821103CD346}"/>
          </ac:picMkLst>
        </pc:picChg>
      </pc:sldChg>
      <pc:sldChg chg="modSp mod">
        <pc:chgData name="Krupa Bartosz" userId="e94579e5-ebb5-4727-9bcd-088593c055e5" providerId="ADAL" clId="{D5EBC04C-9CDF-4CE1-AD0C-9FB88D03F937}" dt="2021-08-30T10:32:17.684" v="861" actId="962"/>
        <pc:sldMkLst>
          <pc:docMk/>
          <pc:sldMk cId="2562349031" sldId="267"/>
        </pc:sldMkLst>
        <pc:picChg chg="mod">
          <ac:chgData name="Krupa Bartosz" userId="e94579e5-ebb5-4727-9bcd-088593c055e5" providerId="ADAL" clId="{D5EBC04C-9CDF-4CE1-AD0C-9FB88D03F937}" dt="2021-08-30T10:32:17.684" v="861" actId="962"/>
          <ac:picMkLst>
            <pc:docMk/>
            <pc:sldMk cId="2562349031" sldId="267"/>
            <ac:picMk id="5" creationId="{48051C9E-CB31-48E9-9306-4E0365603AA2}"/>
          </ac:picMkLst>
        </pc:picChg>
      </pc:sldChg>
      <pc:sldChg chg="modSp mod">
        <pc:chgData name="Krupa Bartosz" userId="e94579e5-ebb5-4727-9bcd-088593c055e5" providerId="ADAL" clId="{D5EBC04C-9CDF-4CE1-AD0C-9FB88D03F937}" dt="2021-08-30T10:34:12.974" v="1202" actId="962"/>
        <pc:sldMkLst>
          <pc:docMk/>
          <pc:sldMk cId="2538573944" sldId="268"/>
        </pc:sldMkLst>
        <pc:picChg chg="mod">
          <ac:chgData name="Krupa Bartosz" userId="e94579e5-ebb5-4727-9bcd-088593c055e5" providerId="ADAL" clId="{D5EBC04C-9CDF-4CE1-AD0C-9FB88D03F937}" dt="2021-08-30T10:34:12.974" v="1202" actId="962"/>
          <ac:picMkLst>
            <pc:docMk/>
            <pc:sldMk cId="2538573944" sldId="268"/>
            <ac:picMk id="7" creationId="{DDBB7475-79B9-45D5-9DF5-ACD3E09378B6}"/>
          </ac:picMkLst>
        </pc:picChg>
      </pc:sldChg>
    </pc:docChg>
  </pc:docChgLst>
  <pc:docChgLst>
    <pc:chgData name="Iwancio Łukasz" userId="895f9249-efe0-45cb-8ed0-033950dc1a9b" providerId="ADAL" clId="{E6587291-0389-46AD-829F-ED7B72BE5CEE}"/>
    <pc:docChg chg="undo custSel delSld modSld modSection">
      <pc:chgData name="Iwancio Łukasz" userId="895f9249-efe0-45cb-8ed0-033950dc1a9b" providerId="ADAL" clId="{E6587291-0389-46AD-829F-ED7B72BE5CEE}" dt="2021-10-04T13:17:15.261" v="1790" actId="2696"/>
      <pc:docMkLst>
        <pc:docMk/>
      </pc:docMkLst>
      <pc:sldChg chg="modSp mod">
        <pc:chgData name="Iwancio Łukasz" userId="895f9249-efe0-45cb-8ed0-033950dc1a9b" providerId="ADAL" clId="{E6587291-0389-46AD-829F-ED7B72BE5CEE}" dt="2021-10-04T12:20:20.167" v="22" actId="20577"/>
        <pc:sldMkLst>
          <pc:docMk/>
          <pc:sldMk cId="2895577363" sldId="258"/>
        </pc:sldMkLst>
        <pc:spChg chg="mod">
          <ac:chgData name="Iwancio Łukasz" userId="895f9249-efe0-45cb-8ed0-033950dc1a9b" providerId="ADAL" clId="{E6587291-0389-46AD-829F-ED7B72BE5CEE}" dt="2021-10-04T12:20:20.167" v="22" actId="20577"/>
          <ac:spMkLst>
            <pc:docMk/>
            <pc:sldMk cId="2895577363" sldId="258"/>
            <ac:spMk id="4" creationId="{00000000-0000-0000-0000-000000000000}"/>
          </ac:spMkLst>
        </pc:spChg>
      </pc:sldChg>
      <pc:sldChg chg="modSp mod">
        <pc:chgData name="Iwancio Łukasz" userId="895f9249-efe0-45cb-8ed0-033950dc1a9b" providerId="ADAL" clId="{E6587291-0389-46AD-829F-ED7B72BE5CEE}" dt="2021-10-04T12:25:33.544" v="584" actId="20577"/>
        <pc:sldMkLst>
          <pc:docMk/>
          <pc:sldMk cId="1651063537" sldId="259"/>
        </pc:sldMkLst>
        <pc:spChg chg="mod">
          <ac:chgData name="Iwancio Łukasz" userId="895f9249-efe0-45cb-8ed0-033950dc1a9b" providerId="ADAL" clId="{E6587291-0389-46AD-829F-ED7B72BE5CEE}" dt="2021-10-04T12:21:29.067" v="83" actId="20577"/>
          <ac:spMkLst>
            <pc:docMk/>
            <pc:sldMk cId="1651063537" sldId="259"/>
            <ac:spMk id="2" creationId="{5E9FC94E-E50E-424E-B864-38E30D561D3D}"/>
          </ac:spMkLst>
        </pc:spChg>
        <pc:spChg chg="mod">
          <ac:chgData name="Iwancio Łukasz" userId="895f9249-efe0-45cb-8ed0-033950dc1a9b" providerId="ADAL" clId="{E6587291-0389-46AD-829F-ED7B72BE5CEE}" dt="2021-10-04T12:25:33.544" v="584" actId="20577"/>
          <ac:spMkLst>
            <pc:docMk/>
            <pc:sldMk cId="1651063537" sldId="259"/>
            <ac:spMk id="3" creationId="{B1831230-292C-4DC1-B36C-0A458D20A173}"/>
          </ac:spMkLst>
        </pc:spChg>
      </pc:sldChg>
      <pc:sldChg chg="modSp mod">
        <pc:chgData name="Iwancio Łukasz" userId="895f9249-efe0-45cb-8ed0-033950dc1a9b" providerId="ADAL" clId="{E6587291-0389-46AD-829F-ED7B72BE5CEE}" dt="2021-10-04T12:50:24.532" v="639" actId="6549"/>
        <pc:sldMkLst>
          <pc:docMk/>
          <pc:sldMk cId="2154537313" sldId="260"/>
        </pc:sldMkLst>
        <pc:spChg chg="mod">
          <ac:chgData name="Iwancio Łukasz" userId="895f9249-efe0-45cb-8ed0-033950dc1a9b" providerId="ADAL" clId="{E6587291-0389-46AD-829F-ED7B72BE5CEE}" dt="2021-10-04T12:50:24.532" v="639" actId="6549"/>
          <ac:spMkLst>
            <pc:docMk/>
            <pc:sldMk cId="2154537313" sldId="260"/>
            <ac:spMk id="2" creationId="{EFD8ED91-21FA-4CF0-8E3C-1E179BE69F01}"/>
          </ac:spMkLst>
        </pc:spChg>
      </pc:sldChg>
      <pc:sldChg chg="modSp mod">
        <pc:chgData name="Iwancio Łukasz" userId="895f9249-efe0-45cb-8ed0-033950dc1a9b" providerId="ADAL" clId="{E6587291-0389-46AD-829F-ED7B72BE5CEE}" dt="2021-10-04T13:01:13.376" v="990" actId="255"/>
        <pc:sldMkLst>
          <pc:docMk/>
          <pc:sldMk cId="116546755" sldId="262"/>
        </pc:sldMkLst>
        <pc:spChg chg="mod">
          <ac:chgData name="Iwancio Łukasz" userId="895f9249-efe0-45cb-8ed0-033950dc1a9b" providerId="ADAL" clId="{E6587291-0389-46AD-829F-ED7B72BE5CEE}" dt="2021-10-04T12:57:46.117" v="772" actId="20577"/>
          <ac:spMkLst>
            <pc:docMk/>
            <pc:sldMk cId="116546755" sldId="262"/>
            <ac:spMk id="2" creationId="{7B5D375E-09F1-45FA-AA3A-CA338627D591}"/>
          </ac:spMkLst>
        </pc:spChg>
        <pc:spChg chg="mod">
          <ac:chgData name="Iwancio Łukasz" userId="895f9249-efe0-45cb-8ed0-033950dc1a9b" providerId="ADAL" clId="{E6587291-0389-46AD-829F-ED7B72BE5CEE}" dt="2021-10-04T13:01:13.376" v="990" actId="255"/>
          <ac:spMkLst>
            <pc:docMk/>
            <pc:sldMk cId="116546755" sldId="262"/>
            <ac:spMk id="3" creationId="{FF0F5A2B-3DD7-4168-9FFA-100AEDBF9272}"/>
          </ac:spMkLst>
        </pc:spChg>
      </pc:sldChg>
      <pc:sldChg chg="modSp mod">
        <pc:chgData name="Iwancio Łukasz" userId="895f9249-efe0-45cb-8ed0-033950dc1a9b" providerId="ADAL" clId="{E6587291-0389-46AD-829F-ED7B72BE5CEE}" dt="2021-10-04T13:03:10.560" v="1052" actId="14100"/>
        <pc:sldMkLst>
          <pc:docMk/>
          <pc:sldMk cId="2721341398" sldId="265"/>
        </pc:sldMkLst>
        <pc:spChg chg="mod">
          <ac:chgData name="Iwancio Łukasz" userId="895f9249-efe0-45cb-8ed0-033950dc1a9b" providerId="ADAL" clId="{E6587291-0389-46AD-829F-ED7B72BE5CEE}" dt="2021-10-04T13:02:22.416" v="1026" actId="20577"/>
          <ac:spMkLst>
            <pc:docMk/>
            <pc:sldMk cId="2721341398" sldId="265"/>
            <ac:spMk id="2" creationId="{57E6963E-EE25-440F-86C6-CFD06CB3B899}"/>
          </ac:spMkLst>
        </pc:spChg>
        <pc:spChg chg="mod">
          <ac:chgData name="Iwancio Łukasz" userId="895f9249-efe0-45cb-8ed0-033950dc1a9b" providerId="ADAL" clId="{E6587291-0389-46AD-829F-ED7B72BE5CEE}" dt="2021-10-04T13:03:10.560" v="1052" actId="14100"/>
          <ac:spMkLst>
            <pc:docMk/>
            <pc:sldMk cId="2721341398" sldId="265"/>
            <ac:spMk id="3" creationId="{C85C86AB-F3F1-40B6-B6C6-387D9E258237}"/>
          </ac:spMkLst>
        </pc:spChg>
      </pc:sldChg>
      <pc:sldChg chg="delSp modSp mod">
        <pc:chgData name="Iwancio Łukasz" userId="895f9249-efe0-45cb-8ed0-033950dc1a9b" providerId="ADAL" clId="{E6587291-0389-46AD-829F-ED7B72BE5CEE}" dt="2021-10-04T13:09:41.093" v="1387" actId="113"/>
        <pc:sldMkLst>
          <pc:docMk/>
          <pc:sldMk cId="3895460210" sldId="266"/>
        </pc:sldMkLst>
        <pc:spChg chg="mod">
          <ac:chgData name="Iwancio Łukasz" userId="895f9249-efe0-45cb-8ed0-033950dc1a9b" providerId="ADAL" clId="{E6587291-0389-46AD-829F-ED7B72BE5CEE}" dt="2021-10-04T13:05:01.286" v="1138" actId="20577"/>
          <ac:spMkLst>
            <pc:docMk/>
            <pc:sldMk cId="3895460210" sldId="266"/>
            <ac:spMk id="2" creationId="{86F97B76-E804-4520-9A58-925F70E2D994}"/>
          </ac:spMkLst>
        </pc:spChg>
        <pc:spChg chg="mod">
          <ac:chgData name="Iwancio Łukasz" userId="895f9249-efe0-45cb-8ed0-033950dc1a9b" providerId="ADAL" clId="{E6587291-0389-46AD-829F-ED7B72BE5CEE}" dt="2021-10-04T13:09:41.093" v="1387" actId="113"/>
          <ac:spMkLst>
            <pc:docMk/>
            <pc:sldMk cId="3895460210" sldId="266"/>
            <ac:spMk id="3" creationId="{49FDC1EB-F923-4EF5-AAAB-39646E31D3B4}"/>
          </ac:spMkLst>
        </pc:spChg>
        <pc:picChg chg="del">
          <ac:chgData name="Iwancio Łukasz" userId="895f9249-efe0-45cb-8ed0-033950dc1a9b" providerId="ADAL" clId="{E6587291-0389-46AD-829F-ED7B72BE5CEE}" dt="2021-10-04T13:05:03.801" v="1139" actId="478"/>
          <ac:picMkLst>
            <pc:docMk/>
            <pc:sldMk cId="3895460210" sldId="266"/>
            <ac:picMk id="5" creationId="{7B3D3A2B-CE6B-4612-8FE9-2821103CD346}"/>
          </ac:picMkLst>
        </pc:picChg>
      </pc:sldChg>
      <pc:sldChg chg="delSp modSp mod">
        <pc:chgData name="Iwancio Łukasz" userId="895f9249-efe0-45cb-8ed0-033950dc1a9b" providerId="ADAL" clId="{E6587291-0389-46AD-829F-ED7B72BE5CEE}" dt="2021-10-04T13:15:25.009" v="1702" actId="948"/>
        <pc:sldMkLst>
          <pc:docMk/>
          <pc:sldMk cId="2562349031" sldId="267"/>
        </pc:sldMkLst>
        <pc:spChg chg="mod">
          <ac:chgData name="Iwancio Łukasz" userId="895f9249-efe0-45cb-8ed0-033950dc1a9b" providerId="ADAL" clId="{E6587291-0389-46AD-829F-ED7B72BE5CEE}" dt="2021-10-04T13:09:59.345" v="1408" actId="20577"/>
          <ac:spMkLst>
            <pc:docMk/>
            <pc:sldMk cId="2562349031" sldId="267"/>
            <ac:spMk id="2" creationId="{12859047-EE48-4A3C-88F7-47830A603E5A}"/>
          </ac:spMkLst>
        </pc:spChg>
        <pc:spChg chg="mod">
          <ac:chgData name="Iwancio Łukasz" userId="895f9249-efe0-45cb-8ed0-033950dc1a9b" providerId="ADAL" clId="{E6587291-0389-46AD-829F-ED7B72BE5CEE}" dt="2021-10-04T13:15:25.009" v="1702" actId="948"/>
          <ac:spMkLst>
            <pc:docMk/>
            <pc:sldMk cId="2562349031" sldId="267"/>
            <ac:spMk id="3" creationId="{DAE256EF-9F89-4AA6-ACF9-D473B19AC179}"/>
          </ac:spMkLst>
        </pc:spChg>
        <pc:picChg chg="del">
          <ac:chgData name="Iwancio Łukasz" userId="895f9249-efe0-45cb-8ed0-033950dc1a9b" providerId="ADAL" clId="{E6587291-0389-46AD-829F-ED7B72BE5CEE}" dt="2021-10-04T13:10:02.365" v="1409" actId="478"/>
          <ac:picMkLst>
            <pc:docMk/>
            <pc:sldMk cId="2562349031" sldId="267"/>
            <ac:picMk id="5" creationId="{48051C9E-CB31-48E9-9306-4E0365603AA2}"/>
          </ac:picMkLst>
        </pc:picChg>
      </pc:sldChg>
      <pc:sldChg chg="delSp modSp mod">
        <pc:chgData name="Iwancio Łukasz" userId="895f9249-efe0-45cb-8ed0-033950dc1a9b" providerId="ADAL" clId="{E6587291-0389-46AD-829F-ED7B72BE5CEE}" dt="2021-10-04T13:15:10.802" v="1701" actId="948"/>
        <pc:sldMkLst>
          <pc:docMk/>
          <pc:sldMk cId="2538573944" sldId="268"/>
        </pc:sldMkLst>
        <pc:spChg chg="mod">
          <ac:chgData name="Iwancio Łukasz" userId="895f9249-efe0-45cb-8ed0-033950dc1a9b" providerId="ADAL" clId="{E6587291-0389-46AD-829F-ED7B72BE5CEE}" dt="2021-10-04T13:10:56.764" v="1556" actId="20577"/>
          <ac:spMkLst>
            <pc:docMk/>
            <pc:sldMk cId="2538573944" sldId="268"/>
            <ac:spMk id="2" creationId="{E762A674-2C08-4CE4-BE6C-36533A18A64D}"/>
          </ac:spMkLst>
        </pc:spChg>
        <pc:spChg chg="mod">
          <ac:chgData name="Iwancio Łukasz" userId="895f9249-efe0-45cb-8ed0-033950dc1a9b" providerId="ADAL" clId="{E6587291-0389-46AD-829F-ED7B72BE5CEE}" dt="2021-10-04T13:15:10.802" v="1701" actId="948"/>
          <ac:spMkLst>
            <pc:docMk/>
            <pc:sldMk cId="2538573944" sldId="268"/>
            <ac:spMk id="3" creationId="{45F6BC59-65BD-4935-9872-0014392274D2}"/>
          </ac:spMkLst>
        </pc:spChg>
        <pc:picChg chg="del">
          <ac:chgData name="Iwancio Łukasz" userId="895f9249-efe0-45cb-8ed0-033950dc1a9b" providerId="ADAL" clId="{E6587291-0389-46AD-829F-ED7B72BE5CEE}" dt="2021-10-04T13:11:00.602" v="1558" actId="478"/>
          <ac:picMkLst>
            <pc:docMk/>
            <pc:sldMk cId="2538573944" sldId="268"/>
            <ac:picMk id="7" creationId="{DDBB7475-79B9-45D5-9DF5-ACD3E09378B6}"/>
          </ac:picMkLst>
        </pc:picChg>
      </pc:sldChg>
      <pc:sldChg chg="modSp mod">
        <pc:chgData name="Iwancio Łukasz" userId="895f9249-efe0-45cb-8ed0-033950dc1a9b" providerId="ADAL" clId="{E6587291-0389-46AD-829F-ED7B72BE5CEE}" dt="2021-10-04T13:14:56.074" v="1700" actId="948"/>
        <pc:sldMkLst>
          <pc:docMk/>
          <pc:sldMk cId="1698663182" sldId="269"/>
        </pc:sldMkLst>
        <pc:spChg chg="mod">
          <ac:chgData name="Iwancio Łukasz" userId="895f9249-efe0-45cb-8ed0-033950dc1a9b" providerId="ADAL" clId="{E6587291-0389-46AD-829F-ED7B72BE5CEE}" dt="2021-10-04T13:11:58.977" v="1609" actId="20577"/>
          <ac:spMkLst>
            <pc:docMk/>
            <pc:sldMk cId="1698663182" sldId="269"/>
            <ac:spMk id="2" creationId="{E2E610A6-72FF-4C29-90DF-254D1D10084E}"/>
          </ac:spMkLst>
        </pc:spChg>
        <pc:spChg chg="mod">
          <ac:chgData name="Iwancio Łukasz" userId="895f9249-efe0-45cb-8ed0-033950dc1a9b" providerId="ADAL" clId="{E6587291-0389-46AD-829F-ED7B72BE5CEE}" dt="2021-10-04T13:14:56.074" v="1700" actId="948"/>
          <ac:spMkLst>
            <pc:docMk/>
            <pc:sldMk cId="1698663182" sldId="269"/>
            <ac:spMk id="3" creationId="{CF9B7B28-8419-4EE2-847C-8FFDC93EA002}"/>
          </ac:spMkLst>
        </pc:spChg>
      </pc:sldChg>
      <pc:sldChg chg="modSp mod">
        <pc:chgData name="Iwancio Łukasz" userId="895f9249-efe0-45cb-8ed0-033950dc1a9b" providerId="ADAL" clId="{E6587291-0389-46AD-829F-ED7B72BE5CEE}" dt="2021-10-04T13:17:02.120" v="1788" actId="404"/>
        <pc:sldMkLst>
          <pc:docMk/>
          <pc:sldMk cId="1450775972" sldId="270"/>
        </pc:sldMkLst>
        <pc:spChg chg="mod">
          <ac:chgData name="Iwancio Łukasz" userId="895f9249-efe0-45cb-8ed0-033950dc1a9b" providerId="ADAL" clId="{E6587291-0389-46AD-829F-ED7B72BE5CEE}" dt="2021-10-04T13:15:55.586" v="1732" actId="20577"/>
          <ac:spMkLst>
            <pc:docMk/>
            <pc:sldMk cId="1450775972" sldId="270"/>
            <ac:spMk id="2" creationId="{616A8C47-2FE5-4229-BDEC-7CCFC58E1443}"/>
          </ac:spMkLst>
        </pc:spChg>
        <pc:spChg chg="mod">
          <ac:chgData name="Iwancio Łukasz" userId="895f9249-efe0-45cb-8ed0-033950dc1a9b" providerId="ADAL" clId="{E6587291-0389-46AD-829F-ED7B72BE5CEE}" dt="2021-10-04T13:17:02.120" v="1788" actId="404"/>
          <ac:spMkLst>
            <pc:docMk/>
            <pc:sldMk cId="1450775972" sldId="270"/>
            <ac:spMk id="3" creationId="{21B5D48E-1A18-4E75-9269-13CD8EFB9BDC}"/>
          </ac:spMkLst>
        </pc:spChg>
      </pc:sldChg>
      <pc:sldChg chg="del">
        <pc:chgData name="Iwancio Łukasz" userId="895f9249-efe0-45cb-8ed0-033950dc1a9b" providerId="ADAL" clId="{E6587291-0389-46AD-829F-ED7B72BE5CEE}" dt="2021-10-04T13:17:13.060" v="1789" actId="2696"/>
        <pc:sldMkLst>
          <pc:docMk/>
          <pc:sldMk cId="1266634424" sldId="271"/>
        </pc:sldMkLst>
      </pc:sldChg>
      <pc:sldChg chg="del">
        <pc:chgData name="Iwancio Łukasz" userId="895f9249-efe0-45cb-8ed0-033950dc1a9b" providerId="ADAL" clId="{E6587291-0389-46AD-829F-ED7B72BE5CEE}" dt="2021-10-04T13:17:15.261" v="1790" actId="2696"/>
        <pc:sldMkLst>
          <pc:docMk/>
          <pc:sldMk cId="504516495" sldId="272"/>
        </pc:sldMkLst>
      </pc:sldChg>
      <pc:sldChg chg="modSp mod">
        <pc:chgData name="Iwancio Łukasz" userId="895f9249-efe0-45cb-8ed0-033950dc1a9b" providerId="ADAL" clId="{E6587291-0389-46AD-829F-ED7B72BE5CEE}" dt="2021-10-04T13:04:33.858" v="1119" actId="6549"/>
        <pc:sldMkLst>
          <pc:docMk/>
          <pc:sldMk cId="2284190513" sldId="273"/>
        </pc:sldMkLst>
        <pc:spChg chg="mod">
          <ac:chgData name="Iwancio Łukasz" userId="895f9249-efe0-45cb-8ed0-033950dc1a9b" providerId="ADAL" clId="{E6587291-0389-46AD-829F-ED7B72BE5CEE}" dt="2021-10-04T13:03:40.882" v="1101" actId="255"/>
          <ac:spMkLst>
            <pc:docMk/>
            <pc:sldMk cId="2284190513" sldId="273"/>
            <ac:spMk id="2" creationId="{C2EF08D2-BEC3-494D-8B24-2339CEDE6C15}"/>
          </ac:spMkLst>
        </pc:spChg>
        <pc:spChg chg="mod">
          <ac:chgData name="Iwancio Łukasz" userId="895f9249-efe0-45cb-8ed0-033950dc1a9b" providerId="ADAL" clId="{E6587291-0389-46AD-829F-ED7B72BE5CEE}" dt="2021-10-04T13:04:33.858" v="1119" actId="6549"/>
          <ac:spMkLst>
            <pc:docMk/>
            <pc:sldMk cId="2284190513" sldId="273"/>
            <ac:spMk id="3" creationId="{A658A143-7752-42AA-90B5-AEF916EF2704}"/>
          </ac:spMkLst>
        </pc:spChg>
      </pc:sldChg>
    </pc:docChg>
  </pc:docChgLst>
  <pc:docChgLst>
    <pc:chgData name="Iwancio Łukasz" userId="895f9249-efe0-45cb-8ed0-033950dc1a9b" providerId="ADAL" clId="{33D63EC0-0536-42DB-B45B-58F5E19C8AC2}"/>
    <pc:docChg chg="custSel modSld">
      <pc:chgData name="Iwancio Łukasz" userId="895f9249-efe0-45cb-8ed0-033950dc1a9b" providerId="ADAL" clId="{33D63EC0-0536-42DB-B45B-58F5E19C8AC2}" dt="2021-08-30T08:42:01.252" v="44" actId="20577"/>
      <pc:docMkLst>
        <pc:docMk/>
      </pc:docMkLst>
      <pc:sldChg chg="modSp mod">
        <pc:chgData name="Iwancio Łukasz" userId="895f9249-efe0-45cb-8ed0-033950dc1a9b" providerId="ADAL" clId="{33D63EC0-0536-42DB-B45B-58F5E19C8AC2}" dt="2021-08-18T07:15:00.016" v="1" actId="20577"/>
        <pc:sldMkLst>
          <pc:docMk/>
          <pc:sldMk cId="2895577363" sldId="258"/>
        </pc:sldMkLst>
        <pc:spChg chg="mod">
          <ac:chgData name="Iwancio Łukasz" userId="895f9249-efe0-45cb-8ed0-033950dc1a9b" providerId="ADAL" clId="{33D63EC0-0536-42DB-B45B-58F5E19C8AC2}" dt="2021-08-18T07:15:00.016" v="1" actId="20577"/>
          <ac:spMkLst>
            <pc:docMk/>
            <pc:sldMk cId="2895577363" sldId="258"/>
            <ac:spMk id="4" creationId="{00000000-0000-0000-0000-000000000000}"/>
          </ac:spMkLst>
        </pc:spChg>
      </pc:sldChg>
      <pc:sldChg chg="delCm modNotesTx">
        <pc:chgData name="Iwancio Łukasz" userId="895f9249-efe0-45cb-8ed0-033950dc1a9b" providerId="ADAL" clId="{33D63EC0-0536-42DB-B45B-58F5E19C8AC2}" dt="2021-08-26T07:51:18.272" v="27" actId="6549"/>
        <pc:sldMkLst>
          <pc:docMk/>
          <pc:sldMk cId="2154537313" sldId="260"/>
        </pc:sldMkLst>
      </pc:sldChg>
      <pc:sldChg chg="modSp mod delCm">
        <pc:chgData name="Iwancio Łukasz" userId="895f9249-efe0-45cb-8ed0-033950dc1a9b" providerId="ADAL" clId="{33D63EC0-0536-42DB-B45B-58F5E19C8AC2}" dt="2021-08-23T10:54:40.258" v="23" actId="1076"/>
        <pc:sldMkLst>
          <pc:docMk/>
          <pc:sldMk cId="3533190046" sldId="261"/>
        </pc:sldMkLst>
        <pc:spChg chg="mod">
          <ac:chgData name="Iwancio Łukasz" userId="895f9249-efe0-45cb-8ed0-033950dc1a9b" providerId="ADAL" clId="{33D63EC0-0536-42DB-B45B-58F5E19C8AC2}" dt="2021-08-23T10:54:40.258" v="23" actId="1076"/>
          <ac:spMkLst>
            <pc:docMk/>
            <pc:sldMk cId="3533190046" sldId="261"/>
            <ac:spMk id="2" creationId="{918412E0-E392-4A78-82AF-398F6CA66EDC}"/>
          </ac:spMkLst>
        </pc:spChg>
        <pc:spChg chg="mod">
          <ac:chgData name="Iwancio Łukasz" userId="895f9249-efe0-45cb-8ed0-033950dc1a9b" providerId="ADAL" clId="{33D63EC0-0536-42DB-B45B-58F5E19C8AC2}" dt="2021-08-23T10:54:24.495" v="21" actId="12788"/>
          <ac:spMkLst>
            <pc:docMk/>
            <pc:sldMk cId="3533190046" sldId="261"/>
            <ac:spMk id="3" creationId="{B4150802-AAC8-4B28-BCF9-6789722F57F9}"/>
          </ac:spMkLst>
        </pc:spChg>
      </pc:sldChg>
      <pc:sldChg chg="modNotesTx">
        <pc:chgData name="Iwancio Łukasz" userId="895f9249-efe0-45cb-8ed0-033950dc1a9b" providerId="ADAL" clId="{33D63EC0-0536-42DB-B45B-58F5E19C8AC2}" dt="2021-08-26T07:51:26.586" v="28" actId="6549"/>
        <pc:sldMkLst>
          <pc:docMk/>
          <pc:sldMk cId="116546755" sldId="262"/>
        </pc:sldMkLst>
      </pc:sldChg>
      <pc:sldChg chg="delCm modNotesTx">
        <pc:chgData name="Iwancio Łukasz" userId="895f9249-efe0-45cb-8ed0-033950dc1a9b" providerId="ADAL" clId="{33D63EC0-0536-42DB-B45B-58F5E19C8AC2}" dt="2021-08-26T07:51:34.617" v="29" actId="6549"/>
        <pc:sldMkLst>
          <pc:docMk/>
          <pc:sldMk cId="1987108415" sldId="264"/>
        </pc:sldMkLst>
      </pc:sldChg>
      <pc:sldChg chg="modNotesTx">
        <pc:chgData name="Iwancio Łukasz" userId="895f9249-efe0-45cb-8ed0-033950dc1a9b" providerId="ADAL" clId="{33D63EC0-0536-42DB-B45B-58F5E19C8AC2}" dt="2021-08-26T07:51:49.511" v="30" actId="6549"/>
        <pc:sldMkLst>
          <pc:docMk/>
          <pc:sldMk cId="2721341398" sldId="265"/>
        </pc:sldMkLst>
      </pc:sldChg>
      <pc:sldChg chg="modSp mod">
        <pc:chgData name="Iwancio Łukasz" userId="895f9249-efe0-45cb-8ed0-033950dc1a9b" providerId="ADAL" clId="{33D63EC0-0536-42DB-B45B-58F5E19C8AC2}" dt="2021-08-30T08:42:01.252" v="44" actId="20577"/>
        <pc:sldMkLst>
          <pc:docMk/>
          <pc:sldMk cId="1450775972" sldId="270"/>
        </pc:sldMkLst>
        <pc:spChg chg="mod">
          <ac:chgData name="Iwancio Łukasz" userId="895f9249-efe0-45cb-8ed0-033950dc1a9b" providerId="ADAL" clId="{33D63EC0-0536-42DB-B45B-58F5E19C8AC2}" dt="2021-08-30T08:42:01.252" v="44" actId="20577"/>
          <ac:spMkLst>
            <pc:docMk/>
            <pc:sldMk cId="1450775972" sldId="270"/>
            <ac:spMk id="3" creationId="{21B5D48E-1A18-4E75-9269-13CD8EFB9BDC}"/>
          </ac:spMkLst>
        </pc:spChg>
      </pc:sldChg>
      <pc:sldChg chg="modSp mod">
        <pc:chgData name="Iwancio Łukasz" userId="895f9249-efe0-45cb-8ed0-033950dc1a9b" providerId="ADAL" clId="{33D63EC0-0536-42DB-B45B-58F5E19C8AC2}" dt="2021-08-23T12:18:45.020" v="26" actId="20577"/>
        <pc:sldMkLst>
          <pc:docMk/>
          <pc:sldMk cId="504516495" sldId="272"/>
        </pc:sldMkLst>
        <pc:spChg chg="mod">
          <ac:chgData name="Iwancio Łukasz" userId="895f9249-efe0-45cb-8ed0-033950dc1a9b" providerId="ADAL" clId="{33D63EC0-0536-42DB-B45B-58F5E19C8AC2}" dt="2021-08-23T12:18:45.020" v="26" actId="20577"/>
          <ac:spMkLst>
            <pc:docMk/>
            <pc:sldMk cId="504516495" sldId="272"/>
            <ac:spMk id="3" creationId="{6EE8F50A-9B67-4701-A4E4-51A4AF52DCFC}"/>
          </ac:spMkLst>
        </pc:spChg>
      </pc:sldChg>
      <pc:sldChg chg="modNotesTx">
        <pc:chgData name="Iwancio Łukasz" userId="895f9249-efe0-45cb-8ed0-033950dc1a9b" providerId="ADAL" clId="{33D63EC0-0536-42DB-B45B-58F5E19C8AC2}" dt="2021-08-26T07:51:56.357" v="31" actId="6549"/>
        <pc:sldMkLst>
          <pc:docMk/>
          <pc:sldMk cId="2284190513" sldId="273"/>
        </pc:sldMkLst>
      </pc:sldChg>
    </pc:docChg>
  </pc:docChgLst>
  <pc:docChgLst>
    <pc:chgData name="Jankiewicz Ewa" userId="S::ejankiewicz@pfron.org.pl::feb04d70-af79-4bf8-99b4-59ae43ade11a" providerId="AD" clId="Web-{241FA48E-61C1-4E11-9C1F-DF3D04AAED1F}"/>
    <pc:docChg chg="modSld">
      <pc:chgData name="Jankiewicz Ewa" userId="S::ejankiewicz@pfron.org.pl::feb04d70-af79-4bf8-99b4-59ae43ade11a" providerId="AD" clId="Web-{241FA48E-61C1-4E11-9C1F-DF3D04AAED1F}" dt="2021-08-23T05:59:39.295" v="20"/>
      <pc:docMkLst>
        <pc:docMk/>
      </pc:docMkLst>
      <pc:sldChg chg="modCm">
        <pc:chgData name="Jankiewicz Ewa" userId="S::ejankiewicz@pfron.org.pl::feb04d70-af79-4bf8-99b4-59ae43ade11a" providerId="AD" clId="Web-{241FA48E-61C1-4E11-9C1F-DF3D04AAED1F}" dt="2021-08-23T05:58:46.309" v="15"/>
        <pc:sldMkLst>
          <pc:docMk/>
          <pc:sldMk cId="2154537313" sldId="260"/>
        </pc:sldMkLst>
      </pc:sldChg>
      <pc:sldChg chg="addSp modSp modCm">
        <pc:chgData name="Jankiewicz Ewa" userId="S::ejankiewicz@pfron.org.pl::feb04d70-af79-4bf8-99b4-59ae43ade11a" providerId="AD" clId="Web-{241FA48E-61C1-4E11-9C1F-DF3D04AAED1F}" dt="2021-08-23T05:59:39.295" v="20"/>
        <pc:sldMkLst>
          <pc:docMk/>
          <pc:sldMk cId="3533190046" sldId="261"/>
        </pc:sldMkLst>
        <pc:spChg chg="mod">
          <ac:chgData name="Jankiewicz Ewa" userId="S::ejankiewicz@pfron.org.pl::feb04d70-af79-4bf8-99b4-59ae43ade11a" providerId="AD" clId="Web-{241FA48E-61C1-4E11-9C1F-DF3D04AAED1F}" dt="2021-08-23T05:59:18.732" v="18" actId="14100"/>
          <ac:spMkLst>
            <pc:docMk/>
            <pc:sldMk cId="3533190046" sldId="261"/>
            <ac:spMk id="2" creationId="{918412E0-E392-4A78-82AF-398F6CA66EDC}"/>
          </ac:spMkLst>
        </pc:spChg>
        <pc:spChg chg="mod">
          <ac:chgData name="Jankiewicz Ewa" userId="S::ejankiewicz@pfron.org.pl::feb04d70-af79-4bf8-99b4-59ae43ade11a" providerId="AD" clId="Web-{241FA48E-61C1-4E11-9C1F-DF3D04AAED1F}" dt="2021-08-23T05:59:25.310" v="19" actId="14100"/>
          <ac:spMkLst>
            <pc:docMk/>
            <pc:sldMk cId="3533190046" sldId="261"/>
            <ac:spMk id="3" creationId="{B4150802-AAC8-4B28-BCF9-6789722F57F9}"/>
          </ac:spMkLst>
        </pc:spChg>
        <pc:spChg chg="add mod">
          <ac:chgData name="Jankiewicz Ewa" userId="S::ejankiewicz@pfron.org.pl::feb04d70-af79-4bf8-99b4-59ae43ade11a" providerId="AD" clId="Web-{241FA48E-61C1-4E11-9C1F-DF3D04AAED1F}" dt="2021-08-23T05:54:44.803" v="12" actId="20577"/>
          <ac:spMkLst>
            <pc:docMk/>
            <pc:sldMk cId="3533190046" sldId="261"/>
            <ac:spMk id="4" creationId="{BA4C0FA0-2C7E-4F7F-BAF5-BD7A3A6901C8}"/>
          </ac:spMkLst>
        </pc:spChg>
      </pc:sldChg>
    </pc:docChg>
  </pc:docChgLst>
  <pc:docChgLst>
    <pc:chgData name="Jankiewicz Ewa" userId="S::ejankiewicz@pfron.org.pl::feb04d70-af79-4bf8-99b4-59ae43ade11a" providerId="AD" clId="Web-{89DE2EAF-EB44-4268-8262-D8798674CD8E}"/>
    <pc:docChg chg="modSld">
      <pc:chgData name="Jankiewicz Ewa" userId="S::ejankiewicz@pfron.org.pl::feb04d70-af79-4bf8-99b4-59ae43ade11a" providerId="AD" clId="Web-{89DE2EAF-EB44-4268-8262-D8798674CD8E}" dt="2021-08-20T12:01:25.604" v="7"/>
      <pc:docMkLst>
        <pc:docMk/>
      </pc:docMkLst>
      <pc:sldChg chg="modSp modCm">
        <pc:chgData name="Jankiewicz Ewa" userId="S::ejankiewicz@pfron.org.pl::feb04d70-af79-4bf8-99b4-59ae43ade11a" providerId="AD" clId="Web-{89DE2EAF-EB44-4268-8262-D8798674CD8E}" dt="2021-08-20T12:01:25.604" v="7"/>
        <pc:sldMkLst>
          <pc:docMk/>
          <pc:sldMk cId="2154537313" sldId="260"/>
        </pc:sldMkLst>
        <pc:spChg chg="mod">
          <ac:chgData name="Jankiewicz Ewa" userId="S::ejankiewicz@pfron.org.pl::feb04d70-af79-4bf8-99b4-59ae43ade11a" providerId="AD" clId="Web-{89DE2EAF-EB44-4268-8262-D8798674CD8E}" dt="2021-08-20T12:01:18.635" v="6" actId="20577"/>
          <ac:spMkLst>
            <pc:docMk/>
            <pc:sldMk cId="2154537313" sldId="260"/>
            <ac:spMk id="3" creationId="{010034B2-FACF-481F-8895-A1F0FF91A4D7}"/>
          </ac:spMkLst>
        </pc:spChg>
      </pc:sldChg>
    </pc:docChg>
  </pc:docChgLst>
  <pc:docChgLst>
    <pc:chgData name="Iwancio Łukasz" userId="895f9249-efe0-45cb-8ed0-033950dc1a9b" providerId="ADAL" clId="{8C7072E0-0198-4B92-8062-8C406B07C801}"/>
    <pc:docChg chg="undo redo custSel mod delSld modSld addSection delSection modSection">
      <pc:chgData name="Iwancio Łukasz" userId="895f9249-efe0-45cb-8ed0-033950dc1a9b" providerId="ADAL" clId="{8C7072E0-0198-4B92-8062-8C406B07C801}" dt="2022-05-06T07:20:15.605" v="1344" actId="948"/>
      <pc:docMkLst>
        <pc:docMk/>
      </pc:docMkLst>
      <pc:sldChg chg="addSp modSp mod">
        <pc:chgData name="Iwancio Łukasz" userId="895f9249-efe0-45cb-8ed0-033950dc1a9b" providerId="ADAL" clId="{8C7072E0-0198-4B92-8062-8C406B07C801}" dt="2022-05-05T14:12:47.855" v="1020" actId="962"/>
        <pc:sldMkLst>
          <pc:docMk/>
          <pc:sldMk cId="2094629757" sldId="256"/>
        </pc:sldMkLst>
        <pc:grpChg chg="mod">
          <ac:chgData name="Iwancio Łukasz" userId="895f9249-efe0-45cb-8ed0-033950dc1a9b" providerId="ADAL" clId="{8C7072E0-0198-4B92-8062-8C406B07C801}" dt="2022-05-05T14:12:47.855" v="1020" actId="962"/>
          <ac:grpSpMkLst>
            <pc:docMk/>
            <pc:sldMk cId="2094629757" sldId="256"/>
            <ac:grpSpMk id="28" creationId="{00000000-0000-0000-0000-000000000000}"/>
          </ac:grpSpMkLst>
        </pc:grpChg>
        <pc:picChg chg="add mod">
          <ac:chgData name="Iwancio Łukasz" userId="895f9249-efe0-45cb-8ed0-033950dc1a9b" providerId="ADAL" clId="{8C7072E0-0198-4B92-8062-8C406B07C801}" dt="2022-05-05T14:12:16.848" v="1018" actId="962"/>
          <ac:picMkLst>
            <pc:docMk/>
            <pc:sldMk cId="2094629757" sldId="256"/>
            <ac:picMk id="2" creationId="{4A2B2E16-61D3-40B0-998A-90D3B0FF437B}"/>
          </ac:picMkLst>
        </pc:picChg>
      </pc:sldChg>
      <pc:sldChg chg="addSp delSp modSp mod setBg setClrOvrMap">
        <pc:chgData name="Iwancio Łukasz" userId="895f9249-efe0-45cb-8ed0-033950dc1a9b" providerId="ADAL" clId="{8C7072E0-0198-4B92-8062-8C406B07C801}" dt="2022-05-06T07:17:37.096" v="1266" actId="6549"/>
        <pc:sldMkLst>
          <pc:docMk/>
          <pc:sldMk cId="2895577363" sldId="258"/>
        </pc:sldMkLst>
        <pc:spChg chg="add mod">
          <ac:chgData name="Iwancio Łukasz" userId="895f9249-efe0-45cb-8ed0-033950dc1a9b" providerId="ADAL" clId="{8C7072E0-0198-4B92-8062-8C406B07C801}" dt="2022-05-06T07:17:37.096" v="1266" actId="6549"/>
          <ac:spMkLst>
            <pc:docMk/>
            <pc:sldMk cId="2895577363" sldId="258"/>
            <ac:spMk id="3" creationId="{7C07E377-9A37-40BF-89EF-E8E494CB27C5}"/>
          </ac:spMkLst>
        </pc:spChg>
        <pc:spChg chg="mod">
          <ac:chgData name="Iwancio Łukasz" userId="895f9249-efe0-45cb-8ed0-033950dc1a9b" providerId="ADAL" clId="{8C7072E0-0198-4B92-8062-8C406B07C801}" dt="2022-05-06T07:14:24.551" v="1081" actId="20577"/>
          <ac:spMkLst>
            <pc:docMk/>
            <pc:sldMk cId="2895577363" sldId="258"/>
            <ac:spMk id="4" creationId="{00000000-0000-0000-0000-000000000000}"/>
          </ac:spMkLst>
        </pc:spChg>
        <pc:spChg chg="add del">
          <ac:chgData name="Iwancio Łukasz" userId="895f9249-efe0-45cb-8ed0-033950dc1a9b" providerId="ADAL" clId="{8C7072E0-0198-4B92-8062-8C406B07C801}" dt="2022-05-05T14:15:38.906" v="1024" actId="26606"/>
          <ac:spMkLst>
            <pc:docMk/>
            <pc:sldMk cId="2895577363" sldId="258"/>
            <ac:spMk id="6" creationId="{DF9AD32D-FF05-44F4-BD4D-9CEE89B71EB9}"/>
          </ac:spMkLst>
        </pc:spChg>
        <pc:spChg chg="add del">
          <ac:chgData name="Iwancio Łukasz" userId="895f9249-efe0-45cb-8ed0-033950dc1a9b" providerId="ADAL" clId="{8C7072E0-0198-4B92-8062-8C406B07C801}" dt="2022-05-05T14:15:38.906" v="1024" actId="26606"/>
          <ac:spMkLst>
            <pc:docMk/>
            <pc:sldMk cId="2895577363" sldId="258"/>
            <ac:spMk id="9" creationId="{66B332A4-D438-4773-A77F-5ED49A448D9D}"/>
          </ac:spMkLst>
        </pc:spChg>
        <pc:spChg chg="add del">
          <ac:chgData name="Iwancio Łukasz" userId="895f9249-efe0-45cb-8ed0-033950dc1a9b" providerId="ADAL" clId="{8C7072E0-0198-4B92-8062-8C406B07C801}" dt="2022-05-05T14:15:19.753" v="1022" actId="26606"/>
          <ac:spMkLst>
            <pc:docMk/>
            <pc:sldMk cId="2895577363" sldId="258"/>
            <ac:spMk id="11" creationId="{A3363022-C969-41E9-8EB2-E4C94908C1FA}"/>
          </ac:spMkLst>
        </pc:spChg>
        <pc:spChg chg="add del">
          <ac:chgData name="Iwancio Łukasz" userId="895f9249-efe0-45cb-8ed0-033950dc1a9b" providerId="ADAL" clId="{8C7072E0-0198-4B92-8062-8C406B07C801}" dt="2022-05-05T14:15:19.753" v="1022" actId="26606"/>
          <ac:spMkLst>
            <pc:docMk/>
            <pc:sldMk cId="2895577363" sldId="258"/>
            <ac:spMk id="13" creationId="{8D1AD6B3-BE88-4CEB-BA17-790657CC4729}"/>
          </ac:spMkLst>
        </pc:spChg>
        <pc:grpChg chg="add del">
          <ac:chgData name="Iwancio Łukasz" userId="895f9249-efe0-45cb-8ed0-033950dc1a9b" providerId="ADAL" clId="{8C7072E0-0198-4B92-8062-8C406B07C801}" dt="2022-05-05T14:15:19.753" v="1022" actId="26606"/>
          <ac:grpSpMkLst>
            <pc:docMk/>
            <pc:sldMk cId="2895577363" sldId="258"/>
            <ac:grpSpMk id="15" creationId="{89D1390B-7E13-4B4F-9CB2-391063412E54}"/>
          </ac:grpSpMkLst>
        </pc:grpChg>
        <pc:picChg chg="add del">
          <ac:chgData name="Iwancio Łukasz" userId="895f9249-efe0-45cb-8ed0-033950dc1a9b" providerId="ADAL" clId="{8C7072E0-0198-4B92-8062-8C406B07C801}" dt="2022-05-05T14:15:19.753" v="1022" actId="26606"/>
          <ac:picMkLst>
            <pc:docMk/>
            <pc:sldMk cId="2895577363" sldId="258"/>
            <ac:picMk id="8" creationId="{DD0893BC-C5AA-75C9-2571-E6D6D03ED459}"/>
          </ac:picMkLst>
        </pc:picChg>
      </pc:sldChg>
      <pc:sldChg chg="addSp delSp modSp mod modNotesTx">
        <pc:chgData name="Iwancio Łukasz" userId="895f9249-efe0-45cb-8ed0-033950dc1a9b" providerId="ADAL" clId="{8C7072E0-0198-4B92-8062-8C406B07C801}" dt="2022-05-05T14:06:59.637" v="803" actId="14100"/>
        <pc:sldMkLst>
          <pc:docMk/>
          <pc:sldMk cId="1651063537" sldId="259"/>
        </pc:sldMkLst>
        <pc:spChg chg="mod">
          <ac:chgData name="Iwancio Łukasz" userId="895f9249-efe0-45cb-8ed0-033950dc1a9b" providerId="ADAL" clId="{8C7072E0-0198-4B92-8062-8C406B07C801}" dt="2022-05-05T14:04:03.210" v="734" actId="20577"/>
          <ac:spMkLst>
            <pc:docMk/>
            <pc:sldMk cId="1651063537" sldId="259"/>
            <ac:spMk id="2" creationId="{5E9FC94E-E50E-424E-B864-38E30D561D3D}"/>
          </ac:spMkLst>
        </pc:spChg>
        <pc:spChg chg="mod">
          <ac:chgData name="Iwancio Łukasz" userId="895f9249-efe0-45cb-8ed0-033950dc1a9b" providerId="ADAL" clId="{8C7072E0-0198-4B92-8062-8C406B07C801}" dt="2022-05-05T14:06:59.637" v="803" actId="14100"/>
          <ac:spMkLst>
            <pc:docMk/>
            <pc:sldMk cId="1651063537" sldId="259"/>
            <ac:spMk id="3" creationId="{B1831230-292C-4DC1-B36C-0A458D20A173}"/>
          </ac:spMkLst>
        </pc:spChg>
        <pc:spChg chg="add del mod">
          <ac:chgData name="Iwancio Łukasz" userId="895f9249-efe0-45cb-8ed0-033950dc1a9b" providerId="ADAL" clId="{8C7072E0-0198-4B92-8062-8C406B07C801}" dt="2022-05-05T14:05:37.383" v="750" actId="47"/>
          <ac:spMkLst>
            <pc:docMk/>
            <pc:sldMk cId="1651063537" sldId="259"/>
            <ac:spMk id="4" creationId="{3E3680DE-BC73-4FE0-82A1-95E340C96219}"/>
          </ac:spMkLst>
        </pc:spChg>
        <pc:spChg chg="add mod">
          <ac:chgData name="Iwancio Łukasz" userId="895f9249-efe0-45cb-8ed0-033950dc1a9b" providerId="ADAL" clId="{8C7072E0-0198-4B92-8062-8C406B07C801}" dt="2022-05-05T14:06:50.197" v="801" actId="1076"/>
          <ac:spMkLst>
            <pc:docMk/>
            <pc:sldMk cId="1651063537" sldId="259"/>
            <ac:spMk id="5" creationId="{1734EDEF-37D2-4EA1-A8C6-78EC576E51C5}"/>
          </ac:spMkLst>
        </pc:spChg>
      </pc:sldChg>
      <pc:sldChg chg="modSp del mod">
        <pc:chgData name="Iwancio Łukasz" userId="895f9249-efe0-45cb-8ed0-033950dc1a9b" providerId="ADAL" clId="{8C7072E0-0198-4B92-8062-8C406B07C801}" dt="2022-05-05T13:59:57.335" v="282" actId="2696"/>
        <pc:sldMkLst>
          <pc:docMk/>
          <pc:sldMk cId="2154537313" sldId="260"/>
        </pc:sldMkLst>
        <pc:spChg chg="mod">
          <ac:chgData name="Iwancio Łukasz" userId="895f9249-efe0-45cb-8ed0-033950dc1a9b" providerId="ADAL" clId="{8C7072E0-0198-4B92-8062-8C406B07C801}" dt="2022-05-05T13:59:41.139" v="277" actId="21"/>
          <ac:spMkLst>
            <pc:docMk/>
            <pc:sldMk cId="2154537313" sldId="260"/>
            <ac:spMk id="3" creationId="{010034B2-FACF-481F-8895-A1F0FF91A4D7}"/>
          </ac:spMkLst>
        </pc:spChg>
      </pc:sldChg>
      <pc:sldChg chg="modNotesTx">
        <pc:chgData name="Iwancio Łukasz" userId="895f9249-efe0-45cb-8ed0-033950dc1a9b" providerId="ADAL" clId="{8C7072E0-0198-4B92-8062-8C406B07C801}" dt="2022-05-05T13:59:51.532" v="281" actId="20577"/>
        <pc:sldMkLst>
          <pc:docMk/>
          <pc:sldMk cId="3533190046" sldId="261"/>
        </pc:sldMkLst>
      </pc:sldChg>
      <pc:sldChg chg="modSp mod modNotesTx">
        <pc:chgData name="Iwancio Łukasz" userId="895f9249-efe0-45cb-8ed0-033950dc1a9b" providerId="ADAL" clId="{8C7072E0-0198-4B92-8062-8C406B07C801}" dt="2022-05-05T14:09:48.757" v="882" actId="948"/>
        <pc:sldMkLst>
          <pc:docMk/>
          <pc:sldMk cId="116546755" sldId="262"/>
        </pc:sldMkLst>
        <pc:spChg chg="mod">
          <ac:chgData name="Iwancio Łukasz" userId="895f9249-efe0-45cb-8ed0-033950dc1a9b" providerId="ADAL" clId="{8C7072E0-0198-4B92-8062-8C406B07C801}" dt="2022-05-05T14:09:48.757" v="882" actId="948"/>
          <ac:spMkLst>
            <pc:docMk/>
            <pc:sldMk cId="116546755" sldId="262"/>
            <ac:spMk id="3" creationId="{FF0F5A2B-3DD7-4168-9FFA-100AEDBF9272}"/>
          </ac:spMkLst>
        </pc:spChg>
      </pc:sldChg>
      <pc:sldChg chg="modSp mod">
        <pc:chgData name="Iwancio Łukasz" userId="895f9249-efe0-45cb-8ed0-033950dc1a9b" providerId="ADAL" clId="{8C7072E0-0198-4B92-8062-8C406B07C801}" dt="2022-05-05T13:58:46.263" v="276" actId="20578"/>
        <pc:sldMkLst>
          <pc:docMk/>
          <pc:sldMk cId="1987108415" sldId="264"/>
        </pc:sldMkLst>
        <pc:spChg chg="mod">
          <ac:chgData name="Iwancio Łukasz" userId="895f9249-efe0-45cb-8ed0-033950dc1a9b" providerId="ADAL" clId="{8C7072E0-0198-4B92-8062-8C406B07C801}" dt="2022-05-05T13:58:46.263" v="276" actId="20578"/>
          <ac:spMkLst>
            <pc:docMk/>
            <pc:sldMk cId="1987108415" sldId="264"/>
            <ac:spMk id="3" creationId="{DEF192E8-918F-4282-9C2D-4C99D78E39B5}"/>
          </ac:spMkLst>
        </pc:spChg>
      </pc:sldChg>
      <pc:sldChg chg="del">
        <pc:chgData name="Iwancio Łukasz" userId="895f9249-efe0-45cb-8ed0-033950dc1a9b" providerId="ADAL" clId="{8C7072E0-0198-4B92-8062-8C406B07C801}" dt="2022-05-05T14:08:44.137" v="807" actId="2696"/>
        <pc:sldMkLst>
          <pc:docMk/>
          <pc:sldMk cId="2721341398" sldId="265"/>
        </pc:sldMkLst>
      </pc:sldChg>
      <pc:sldChg chg="modSp mod">
        <pc:chgData name="Iwancio Łukasz" userId="895f9249-efe0-45cb-8ed0-033950dc1a9b" providerId="ADAL" clId="{8C7072E0-0198-4B92-8062-8C406B07C801}" dt="2022-05-06T07:20:15.605" v="1344" actId="948"/>
        <pc:sldMkLst>
          <pc:docMk/>
          <pc:sldMk cId="2562349031" sldId="267"/>
        </pc:sldMkLst>
        <pc:spChg chg="mod">
          <ac:chgData name="Iwancio Łukasz" userId="895f9249-efe0-45cb-8ed0-033950dc1a9b" providerId="ADAL" clId="{8C7072E0-0198-4B92-8062-8C406B07C801}" dt="2022-05-06T07:20:15.605" v="1344" actId="948"/>
          <ac:spMkLst>
            <pc:docMk/>
            <pc:sldMk cId="2562349031" sldId="267"/>
            <ac:spMk id="2" creationId="{12859047-EE48-4A3C-88F7-47830A603E5A}"/>
          </ac:spMkLst>
        </pc:spChg>
        <pc:spChg chg="mod">
          <ac:chgData name="Iwancio Łukasz" userId="895f9249-efe0-45cb-8ed0-033950dc1a9b" providerId="ADAL" clId="{8C7072E0-0198-4B92-8062-8C406B07C801}" dt="2022-05-06T07:19:58.603" v="1342" actId="1076"/>
          <ac:spMkLst>
            <pc:docMk/>
            <pc:sldMk cId="2562349031" sldId="267"/>
            <ac:spMk id="3" creationId="{DAE256EF-9F89-4AA6-ACF9-D473B19AC179}"/>
          </ac:spMkLst>
        </pc:spChg>
      </pc:sldChg>
      <pc:sldChg chg="del">
        <pc:chgData name="Iwancio Łukasz" userId="895f9249-efe0-45cb-8ed0-033950dc1a9b" providerId="ADAL" clId="{8C7072E0-0198-4B92-8062-8C406B07C801}" dt="2022-05-05T14:08:47.592" v="808" actId="2696"/>
        <pc:sldMkLst>
          <pc:docMk/>
          <pc:sldMk cId="2284190513" sldId="273"/>
        </pc:sldMkLst>
      </pc:sldChg>
      <pc:sldChg chg="del">
        <pc:chgData name="Iwancio Łukasz" userId="895f9249-efe0-45cb-8ed0-033950dc1a9b" providerId="ADAL" clId="{8C7072E0-0198-4B92-8062-8C406B07C801}" dt="2022-05-05T14:07:39.073" v="806" actId="2696"/>
        <pc:sldMkLst>
          <pc:docMk/>
          <pc:sldMk cId="4052101530" sldId="332"/>
        </pc:sldMkLst>
      </pc:sldChg>
    </pc:docChg>
  </pc:docChgLst>
  <pc:docChgLst>
    <pc:chgData name="Iwancio Łukasz" userId="895f9249-efe0-45cb-8ed0-033950dc1a9b" providerId="ADAL" clId="{FA89B01C-C15E-4327-9818-4AF237BAF269}"/>
    <pc:docChg chg="undo redo custSel addSld delSld modSld sldOrd addSection">
      <pc:chgData name="Iwancio Łukasz" userId="895f9249-efe0-45cb-8ed0-033950dc1a9b" providerId="ADAL" clId="{FA89B01C-C15E-4327-9818-4AF237BAF269}" dt="2021-08-20T14:22:22.008" v="5528" actId="1589"/>
      <pc:docMkLst>
        <pc:docMk/>
      </pc:docMkLst>
      <pc:sldChg chg="del">
        <pc:chgData name="Iwancio Łukasz" userId="895f9249-efe0-45cb-8ed0-033950dc1a9b" providerId="ADAL" clId="{FA89B01C-C15E-4327-9818-4AF237BAF269}" dt="2021-08-20T09:51:58.669" v="3" actId="2696"/>
        <pc:sldMkLst>
          <pc:docMk/>
          <pc:sldMk cId="3555598527" sldId="257"/>
        </pc:sldMkLst>
      </pc:sldChg>
      <pc:sldChg chg="modSp mod">
        <pc:chgData name="Iwancio Łukasz" userId="895f9249-efe0-45cb-8ed0-033950dc1a9b" providerId="ADAL" clId="{FA89B01C-C15E-4327-9818-4AF237BAF269}" dt="2021-08-20T11:59:02.632" v="735" actId="113"/>
        <pc:sldMkLst>
          <pc:docMk/>
          <pc:sldMk cId="2895577363" sldId="258"/>
        </pc:sldMkLst>
        <pc:spChg chg="mod">
          <ac:chgData name="Iwancio Łukasz" userId="895f9249-efe0-45cb-8ed0-033950dc1a9b" providerId="ADAL" clId="{FA89B01C-C15E-4327-9818-4AF237BAF269}" dt="2021-08-20T11:59:02.632" v="735" actId="113"/>
          <ac:spMkLst>
            <pc:docMk/>
            <pc:sldMk cId="2895577363" sldId="258"/>
            <ac:spMk id="4" creationId="{00000000-0000-0000-0000-000000000000}"/>
          </ac:spMkLst>
        </pc:spChg>
      </pc:sldChg>
      <pc:sldChg chg="del">
        <pc:chgData name="Iwancio Łukasz" userId="895f9249-efe0-45cb-8ed0-033950dc1a9b" providerId="ADAL" clId="{FA89B01C-C15E-4327-9818-4AF237BAF269}" dt="2021-08-20T09:51:35.705" v="1" actId="2696"/>
        <pc:sldMkLst>
          <pc:docMk/>
          <pc:sldMk cId="156001346" sldId="259"/>
        </pc:sldMkLst>
      </pc:sldChg>
      <pc:sldChg chg="modSp new mod">
        <pc:chgData name="Iwancio Łukasz" userId="895f9249-efe0-45cb-8ed0-033950dc1a9b" providerId="ADAL" clId="{FA89B01C-C15E-4327-9818-4AF237BAF269}" dt="2021-08-20T11:59:06.997" v="736" actId="113"/>
        <pc:sldMkLst>
          <pc:docMk/>
          <pc:sldMk cId="1651063537" sldId="259"/>
        </pc:sldMkLst>
        <pc:spChg chg="mod">
          <ac:chgData name="Iwancio Łukasz" userId="895f9249-efe0-45cb-8ed0-033950dc1a9b" providerId="ADAL" clId="{FA89B01C-C15E-4327-9818-4AF237BAF269}" dt="2021-08-20T11:59:06.997" v="736" actId="113"/>
          <ac:spMkLst>
            <pc:docMk/>
            <pc:sldMk cId="1651063537" sldId="259"/>
            <ac:spMk id="2" creationId="{5E9FC94E-E50E-424E-B864-38E30D561D3D}"/>
          </ac:spMkLst>
        </pc:spChg>
        <pc:spChg chg="mod">
          <ac:chgData name="Iwancio Łukasz" userId="895f9249-efe0-45cb-8ed0-033950dc1a9b" providerId="ADAL" clId="{FA89B01C-C15E-4327-9818-4AF237BAF269}" dt="2021-08-20T11:13:28.338" v="410" actId="20578"/>
          <ac:spMkLst>
            <pc:docMk/>
            <pc:sldMk cId="1651063537" sldId="259"/>
            <ac:spMk id="3" creationId="{B1831230-292C-4DC1-B36C-0A458D20A173}"/>
          </ac:spMkLst>
        </pc:spChg>
      </pc:sldChg>
      <pc:sldChg chg="modSp new mod addCm modCm modNotesTx">
        <pc:chgData name="Iwancio Łukasz" userId="895f9249-efe0-45cb-8ed0-033950dc1a9b" providerId="ADAL" clId="{FA89B01C-C15E-4327-9818-4AF237BAF269}" dt="2021-08-20T14:00:56.450" v="4794" actId="20577"/>
        <pc:sldMkLst>
          <pc:docMk/>
          <pc:sldMk cId="2154537313" sldId="260"/>
        </pc:sldMkLst>
        <pc:spChg chg="mod">
          <ac:chgData name="Iwancio Łukasz" userId="895f9249-efe0-45cb-8ed0-033950dc1a9b" providerId="ADAL" clId="{FA89B01C-C15E-4327-9818-4AF237BAF269}" dt="2021-08-20T11:59:11.023" v="737" actId="113"/>
          <ac:spMkLst>
            <pc:docMk/>
            <pc:sldMk cId="2154537313" sldId="260"/>
            <ac:spMk id="2" creationId="{EFD8ED91-21FA-4CF0-8E3C-1E179BE69F01}"/>
          </ac:spMkLst>
        </pc:spChg>
        <pc:spChg chg="mod">
          <ac:chgData name="Iwancio Łukasz" userId="895f9249-efe0-45cb-8ed0-033950dc1a9b" providerId="ADAL" clId="{FA89B01C-C15E-4327-9818-4AF237BAF269}" dt="2021-08-20T14:00:20.535" v="4736" actId="14100"/>
          <ac:spMkLst>
            <pc:docMk/>
            <pc:sldMk cId="2154537313" sldId="260"/>
            <ac:spMk id="3" creationId="{010034B2-FACF-481F-8895-A1F0FF91A4D7}"/>
          </ac:spMkLst>
        </pc:spChg>
      </pc:sldChg>
      <pc:sldChg chg="del">
        <pc:chgData name="Iwancio Łukasz" userId="895f9249-efe0-45cb-8ed0-033950dc1a9b" providerId="ADAL" clId="{FA89B01C-C15E-4327-9818-4AF237BAF269}" dt="2021-08-20T09:51:32.434" v="0" actId="2696"/>
        <pc:sldMkLst>
          <pc:docMk/>
          <pc:sldMk cId="3442681777" sldId="260"/>
        </pc:sldMkLst>
      </pc:sldChg>
      <pc:sldChg chg="modSp new mod addCm modCm">
        <pc:chgData name="Iwancio Łukasz" userId="895f9249-efe0-45cb-8ed0-033950dc1a9b" providerId="ADAL" clId="{FA89B01C-C15E-4327-9818-4AF237BAF269}" dt="2021-08-20T11:59:13.321" v="738" actId="113"/>
        <pc:sldMkLst>
          <pc:docMk/>
          <pc:sldMk cId="3533190046" sldId="261"/>
        </pc:sldMkLst>
        <pc:spChg chg="mod">
          <ac:chgData name="Iwancio Łukasz" userId="895f9249-efe0-45cb-8ed0-033950dc1a9b" providerId="ADAL" clId="{FA89B01C-C15E-4327-9818-4AF237BAF269}" dt="2021-08-20T11:59:13.321" v="738" actId="113"/>
          <ac:spMkLst>
            <pc:docMk/>
            <pc:sldMk cId="3533190046" sldId="261"/>
            <ac:spMk id="2" creationId="{918412E0-E392-4A78-82AF-398F6CA66EDC}"/>
          </ac:spMkLst>
        </pc:spChg>
        <pc:spChg chg="mod">
          <ac:chgData name="Iwancio Łukasz" userId="895f9249-efe0-45cb-8ed0-033950dc1a9b" providerId="ADAL" clId="{FA89B01C-C15E-4327-9818-4AF237BAF269}" dt="2021-08-20T09:57:39.260" v="114" actId="5793"/>
          <ac:spMkLst>
            <pc:docMk/>
            <pc:sldMk cId="3533190046" sldId="261"/>
            <ac:spMk id="3" creationId="{B4150802-AAC8-4B28-BCF9-6789722F57F9}"/>
          </ac:spMkLst>
        </pc:spChg>
      </pc:sldChg>
      <pc:sldChg chg="modSp new mod modNotesTx">
        <pc:chgData name="Iwancio Łukasz" userId="895f9249-efe0-45cb-8ed0-033950dc1a9b" providerId="ADAL" clId="{FA89B01C-C15E-4327-9818-4AF237BAF269}" dt="2021-08-20T12:06:28.777" v="755" actId="20577"/>
        <pc:sldMkLst>
          <pc:docMk/>
          <pc:sldMk cId="116546755" sldId="262"/>
        </pc:sldMkLst>
        <pc:spChg chg="mod">
          <ac:chgData name="Iwancio Łukasz" userId="895f9249-efe0-45cb-8ed0-033950dc1a9b" providerId="ADAL" clId="{FA89B01C-C15E-4327-9818-4AF237BAF269}" dt="2021-08-20T11:59:15.698" v="739" actId="113"/>
          <ac:spMkLst>
            <pc:docMk/>
            <pc:sldMk cId="116546755" sldId="262"/>
            <ac:spMk id="2" creationId="{7B5D375E-09F1-45FA-AA3A-CA338627D591}"/>
          </ac:spMkLst>
        </pc:spChg>
        <pc:spChg chg="mod">
          <ac:chgData name="Iwancio Łukasz" userId="895f9249-efe0-45cb-8ed0-033950dc1a9b" providerId="ADAL" clId="{FA89B01C-C15E-4327-9818-4AF237BAF269}" dt="2021-08-20T12:05:49.493" v="751" actId="948"/>
          <ac:spMkLst>
            <pc:docMk/>
            <pc:sldMk cId="116546755" sldId="262"/>
            <ac:spMk id="3" creationId="{FF0F5A2B-3DD7-4168-9FFA-100AEDBF9272}"/>
          </ac:spMkLst>
        </pc:spChg>
      </pc:sldChg>
      <pc:sldChg chg="modSp new del mod">
        <pc:chgData name="Iwancio Łukasz" userId="895f9249-efe0-45cb-8ed0-033950dc1a9b" providerId="ADAL" clId="{FA89B01C-C15E-4327-9818-4AF237BAF269}" dt="2021-08-20T12:06:33.386" v="756" actId="2696"/>
        <pc:sldMkLst>
          <pc:docMk/>
          <pc:sldMk cId="1220331458" sldId="263"/>
        </pc:sldMkLst>
        <pc:spChg chg="mod">
          <ac:chgData name="Iwancio Łukasz" userId="895f9249-efe0-45cb-8ed0-033950dc1a9b" providerId="ADAL" clId="{FA89B01C-C15E-4327-9818-4AF237BAF269}" dt="2021-08-20T11:59:18.012" v="740" actId="113"/>
          <ac:spMkLst>
            <pc:docMk/>
            <pc:sldMk cId="1220331458" sldId="263"/>
            <ac:spMk id="2" creationId="{31D9A8F7-96FD-4973-9DEE-0E233B73C369}"/>
          </ac:spMkLst>
        </pc:spChg>
        <pc:spChg chg="mod">
          <ac:chgData name="Iwancio Łukasz" userId="895f9249-efe0-45cb-8ed0-033950dc1a9b" providerId="ADAL" clId="{FA89B01C-C15E-4327-9818-4AF237BAF269}" dt="2021-08-20T12:06:23.044" v="752" actId="21"/>
          <ac:spMkLst>
            <pc:docMk/>
            <pc:sldMk cId="1220331458" sldId="263"/>
            <ac:spMk id="3" creationId="{28E021ED-1065-466A-A7A5-930A35E8D6E9}"/>
          </ac:spMkLst>
        </pc:spChg>
      </pc:sldChg>
      <pc:sldChg chg="delSp modSp new mod addCm modCm modNotesTx">
        <pc:chgData name="Iwancio Łukasz" userId="895f9249-efe0-45cb-8ed0-033950dc1a9b" providerId="ADAL" clId="{FA89B01C-C15E-4327-9818-4AF237BAF269}" dt="2021-08-20T14:22:22.008" v="5528" actId="1589"/>
        <pc:sldMkLst>
          <pc:docMk/>
          <pc:sldMk cId="1987108415" sldId="264"/>
        </pc:sldMkLst>
        <pc:spChg chg="mod">
          <ac:chgData name="Iwancio Łukasz" userId="895f9249-efe0-45cb-8ed0-033950dc1a9b" providerId="ADAL" clId="{FA89B01C-C15E-4327-9818-4AF237BAF269}" dt="2021-08-20T11:59:20.131" v="741" actId="113"/>
          <ac:spMkLst>
            <pc:docMk/>
            <pc:sldMk cId="1987108415" sldId="264"/>
            <ac:spMk id="2" creationId="{42ACFC34-ED2C-47D9-A73D-BB14BCFA0017}"/>
          </ac:spMkLst>
        </pc:spChg>
        <pc:spChg chg="mod">
          <ac:chgData name="Iwancio Łukasz" userId="895f9249-efe0-45cb-8ed0-033950dc1a9b" providerId="ADAL" clId="{FA89B01C-C15E-4327-9818-4AF237BAF269}" dt="2021-08-20T14:21:30.766" v="5527" actId="20577"/>
          <ac:spMkLst>
            <pc:docMk/>
            <pc:sldMk cId="1987108415" sldId="264"/>
            <ac:spMk id="3" creationId="{DEF192E8-918F-4282-9C2D-4C99D78E39B5}"/>
          </ac:spMkLst>
        </pc:spChg>
        <pc:spChg chg="del">
          <ac:chgData name="Iwancio Łukasz" userId="895f9249-efe0-45cb-8ed0-033950dc1a9b" providerId="ADAL" clId="{FA89B01C-C15E-4327-9818-4AF237BAF269}" dt="2021-08-20T14:13:55.670" v="5323" actId="478"/>
          <ac:spMkLst>
            <pc:docMk/>
            <pc:sldMk cId="1987108415" sldId="264"/>
            <ac:spMk id="7" creationId="{148D3E47-B3F8-4C08-BE42-E0933E97A060}"/>
          </ac:spMkLst>
        </pc:spChg>
      </pc:sldChg>
      <pc:sldChg chg="modSp new mod modNotesTx">
        <pc:chgData name="Iwancio Łukasz" userId="895f9249-efe0-45cb-8ed0-033950dc1a9b" providerId="ADAL" clId="{FA89B01C-C15E-4327-9818-4AF237BAF269}" dt="2021-08-20T12:10:52.582" v="896" actId="14100"/>
        <pc:sldMkLst>
          <pc:docMk/>
          <pc:sldMk cId="2721341398" sldId="265"/>
        </pc:sldMkLst>
        <pc:spChg chg="mod">
          <ac:chgData name="Iwancio Łukasz" userId="895f9249-efe0-45cb-8ed0-033950dc1a9b" providerId="ADAL" clId="{FA89B01C-C15E-4327-9818-4AF237BAF269}" dt="2021-08-20T11:59:22.482" v="742" actId="113"/>
          <ac:spMkLst>
            <pc:docMk/>
            <pc:sldMk cId="2721341398" sldId="265"/>
            <ac:spMk id="2" creationId="{57E6963E-EE25-440F-86C6-CFD06CB3B899}"/>
          </ac:spMkLst>
        </pc:spChg>
        <pc:spChg chg="mod">
          <ac:chgData name="Iwancio Łukasz" userId="895f9249-efe0-45cb-8ed0-033950dc1a9b" providerId="ADAL" clId="{FA89B01C-C15E-4327-9818-4AF237BAF269}" dt="2021-08-20T12:10:52.582" v="896" actId="14100"/>
          <ac:spMkLst>
            <pc:docMk/>
            <pc:sldMk cId="2721341398" sldId="265"/>
            <ac:spMk id="3" creationId="{C85C86AB-F3F1-40B6-B6C6-387D9E258237}"/>
          </ac:spMkLst>
        </pc:spChg>
      </pc:sldChg>
      <pc:sldChg chg="addSp modSp new mod">
        <pc:chgData name="Iwancio Łukasz" userId="895f9249-efe0-45cb-8ed0-033950dc1a9b" providerId="ADAL" clId="{FA89B01C-C15E-4327-9818-4AF237BAF269}" dt="2021-08-20T12:58:23.860" v="2100" actId="962"/>
        <pc:sldMkLst>
          <pc:docMk/>
          <pc:sldMk cId="3895460210" sldId="266"/>
        </pc:sldMkLst>
        <pc:spChg chg="mod">
          <ac:chgData name="Iwancio Łukasz" userId="895f9249-efe0-45cb-8ed0-033950dc1a9b" providerId="ADAL" clId="{FA89B01C-C15E-4327-9818-4AF237BAF269}" dt="2021-08-20T11:59:27.081" v="744" actId="113"/>
          <ac:spMkLst>
            <pc:docMk/>
            <pc:sldMk cId="3895460210" sldId="266"/>
            <ac:spMk id="2" creationId="{86F97B76-E804-4520-9A58-925F70E2D994}"/>
          </ac:spMkLst>
        </pc:spChg>
        <pc:spChg chg="mod">
          <ac:chgData name="Iwancio Łukasz" userId="895f9249-efe0-45cb-8ed0-033950dc1a9b" providerId="ADAL" clId="{FA89B01C-C15E-4327-9818-4AF237BAF269}" dt="2021-08-20T12:55:01.383" v="2065" actId="14100"/>
          <ac:spMkLst>
            <pc:docMk/>
            <pc:sldMk cId="3895460210" sldId="266"/>
            <ac:spMk id="3" creationId="{49FDC1EB-F923-4EF5-AAAB-39646E31D3B4}"/>
          </ac:spMkLst>
        </pc:spChg>
        <pc:picChg chg="add mod">
          <ac:chgData name="Iwancio Łukasz" userId="895f9249-efe0-45cb-8ed0-033950dc1a9b" providerId="ADAL" clId="{FA89B01C-C15E-4327-9818-4AF237BAF269}" dt="2021-08-20T12:58:23.860" v="2100" actId="962"/>
          <ac:picMkLst>
            <pc:docMk/>
            <pc:sldMk cId="3895460210" sldId="266"/>
            <ac:picMk id="5" creationId="{7B3D3A2B-CE6B-4612-8FE9-2821103CD346}"/>
          </ac:picMkLst>
        </pc:picChg>
      </pc:sldChg>
      <pc:sldChg chg="addSp modSp new mod">
        <pc:chgData name="Iwancio Łukasz" userId="895f9249-efe0-45cb-8ed0-033950dc1a9b" providerId="ADAL" clId="{FA89B01C-C15E-4327-9818-4AF237BAF269}" dt="2021-08-20T12:59:34.637" v="2105" actId="1076"/>
        <pc:sldMkLst>
          <pc:docMk/>
          <pc:sldMk cId="2562349031" sldId="267"/>
        </pc:sldMkLst>
        <pc:spChg chg="mod">
          <ac:chgData name="Iwancio Łukasz" userId="895f9249-efe0-45cb-8ed0-033950dc1a9b" providerId="ADAL" clId="{FA89B01C-C15E-4327-9818-4AF237BAF269}" dt="2021-08-20T11:59:30.301" v="745" actId="113"/>
          <ac:spMkLst>
            <pc:docMk/>
            <pc:sldMk cId="2562349031" sldId="267"/>
            <ac:spMk id="2" creationId="{12859047-EE48-4A3C-88F7-47830A603E5A}"/>
          </ac:spMkLst>
        </pc:spChg>
        <pc:spChg chg="mod">
          <ac:chgData name="Iwancio Łukasz" userId="895f9249-efe0-45cb-8ed0-033950dc1a9b" providerId="ADAL" clId="{FA89B01C-C15E-4327-9818-4AF237BAF269}" dt="2021-08-20T12:59:34.637" v="2105" actId="1076"/>
          <ac:spMkLst>
            <pc:docMk/>
            <pc:sldMk cId="2562349031" sldId="267"/>
            <ac:spMk id="3" creationId="{DAE256EF-9F89-4AA6-ACF9-D473B19AC179}"/>
          </ac:spMkLst>
        </pc:spChg>
        <pc:picChg chg="add mod">
          <ac:chgData name="Iwancio Łukasz" userId="895f9249-efe0-45cb-8ed0-033950dc1a9b" providerId="ADAL" clId="{FA89B01C-C15E-4327-9818-4AF237BAF269}" dt="2021-08-20T12:59:25.436" v="2103" actId="1076"/>
          <ac:picMkLst>
            <pc:docMk/>
            <pc:sldMk cId="2562349031" sldId="267"/>
            <ac:picMk id="5" creationId="{48051C9E-CB31-48E9-9306-4E0365603AA2}"/>
          </ac:picMkLst>
        </pc:picChg>
      </pc:sldChg>
      <pc:sldChg chg="addSp delSp modSp new mod">
        <pc:chgData name="Iwancio Łukasz" userId="895f9249-efe0-45cb-8ed0-033950dc1a9b" providerId="ADAL" clId="{FA89B01C-C15E-4327-9818-4AF237BAF269}" dt="2021-08-20T12:58:18.629" v="2099" actId="962"/>
        <pc:sldMkLst>
          <pc:docMk/>
          <pc:sldMk cId="2538573944" sldId="268"/>
        </pc:sldMkLst>
        <pc:spChg chg="mod">
          <ac:chgData name="Iwancio Łukasz" userId="895f9249-efe0-45cb-8ed0-033950dc1a9b" providerId="ADAL" clId="{FA89B01C-C15E-4327-9818-4AF237BAF269}" dt="2021-08-20T11:59:42.125" v="746" actId="113"/>
          <ac:spMkLst>
            <pc:docMk/>
            <pc:sldMk cId="2538573944" sldId="268"/>
            <ac:spMk id="2" creationId="{E762A674-2C08-4CE4-BE6C-36533A18A64D}"/>
          </ac:spMkLst>
        </pc:spChg>
        <pc:spChg chg="mod">
          <ac:chgData name="Iwancio Łukasz" userId="895f9249-efe0-45cb-8ed0-033950dc1a9b" providerId="ADAL" clId="{FA89B01C-C15E-4327-9818-4AF237BAF269}" dt="2021-08-20T12:54:52.983" v="2064" actId="14100"/>
          <ac:spMkLst>
            <pc:docMk/>
            <pc:sldMk cId="2538573944" sldId="268"/>
            <ac:spMk id="3" creationId="{45F6BC59-65BD-4935-9872-0014392274D2}"/>
          </ac:spMkLst>
        </pc:spChg>
        <pc:picChg chg="add del mod">
          <ac:chgData name="Iwancio Łukasz" userId="895f9249-efe0-45cb-8ed0-033950dc1a9b" providerId="ADAL" clId="{FA89B01C-C15E-4327-9818-4AF237BAF269}" dt="2021-08-20T12:56:43.002" v="2072" actId="21"/>
          <ac:picMkLst>
            <pc:docMk/>
            <pc:sldMk cId="2538573944" sldId="268"/>
            <ac:picMk id="5" creationId="{73ED5FF9-888D-4D4B-8027-A61E1E861E75}"/>
          </ac:picMkLst>
        </pc:picChg>
        <pc:picChg chg="add mod">
          <ac:chgData name="Iwancio Łukasz" userId="895f9249-efe0-45cb-8ed0-033950dc1a9b" providerId="ADAL" clId="{FA89B01C-C15E-4327-9818-4AF237BAF269}" dt="2021-08-20T12:58:18.629" v="2099" actId="962"/>
          <ac:picMkLst>
            <pc:docMk/>
            <pc:sldMk cId="2538573944" sldId="268"/>
            <ac:picMk id="7" creationId="{DDBB7475-79B9-45D5-9DF5-ACD3E09378B6}"/>
          </ac:picMkLst>
        </pc:picChg>
      </pc:sldChg>
      <pc:sldChg chg="modSp new mod">
        <pc:chgData name="Iwancio Łukasz" userId="895f9249-efe0-45cb-8ed0-033950dc1a9b" providerId="ADAL" clId="{FA89B01C-C15E-4327-9818-4AF237BAF269}" dt="2021-08-20T13:04:59.900" v="2756" actId="6549"/>
        <pc:sldMkLst>
          <pc:docMk/>
          <pc:sldMk cId="1698663182" sldId="269"/>
        </pc:sldMkLst>
        <pc:spChg chg="mod">
          <ac:chgData name="Iwancio Łukasz" userId="895f9249-efe0-45cb-8ed0-033950dc1a9b" providerId="ADAL" clId="{FA89B01C-C15E-4327-9818-4AF237BAF269}" dt="2021-08-20T11:59:47.291" v="747" actId="113"/>
          <ac:spMkLst>
            <pc:docMk/>
            <pc:sldMk cId="1698663182" sldId="269"/>
            <ac:spMk id="2" creationId="{E2E610A6-72FF-4C29-90DF-254D1D10084E}"/>
          </ac:spMkLst>
        </pc:spChg>
        <pc:spChg chg="mod">
          <ac:chgData name="Iwancio Łukasz" userId="895f9249-efe0-45cb-8ed0-033950dc1a9b" providerId="ADAL" clId="{FA89B01C-C15E-4327-9818-4AF237BAF269}" dt="2021-08-20T13:04:59.900" v="2756" actId="6549"/>
          <ac:spMkLst>
            <pc:docMk/>
            <pc:sldMk cId="1698663182" sldId="269"/>
            <ac:spMk id="3" creationId="{CF9B7B28-8419-4EE2-847C-8FFDC93EA002}"/>
          </ac:spMkLst>
        </pc:spChg>
      </pc:sldChg>
      <pc:sldChg chg="modSp new mod">
        <pc:chgData name="Iwancio Łukasz" userId="895f9249-efe0-45cb-8ed0-033950dc1a9b" providerId="ADAL" clId="{FA89B01C-C15E-4327-9818-4AF237BAF269}" dt="2021-08-20T13:10:46.856" v="3318" actId="20577"/>
        <pc:sldMkLst>
          <pc:docMk/>
          <pc:sldMk cId="1450775972" sldId="270"/>
        </pc:sldMkLst>
        <pc:spChg chg="mod">
          <ac:chgData name="Iwancio Łukasz" userId="895f9249-efe0-45cb-8ed0-033950dc1a9b" providerId="ADAL" clId="{FA89B01C-C15E-4327-9818-4AF237BAF269}" dt="2021-08-20T12:00:00.206" v="748" actId="113"/>
          <ac:spMkLst>
            <pc:docMk/>
            <pc:sldMk cId="1450775972" sldId="270"/>
            <ac:spMk id="2" creationId="{616A8C47-2FE5-4229-BDEC-7CCFC58E1443}"/>
          </ac:spMkLst>
        </pc:spChg>
        <pc:spChg chg="mod">
          <ac:chgData name="Iwancio Łukasz" userId="895f9249-efe0-45cb-8ed0-033950dc1a9b" providerId="ADAL" clId="{FA89B01C-C15E-4327-9818-4AF237BAF269}" dt="2021-08-20T13:10:46.856" v="3318" actId="20577"/>
          <ac:spMkLst>
            <pc:docMk/>
            <pc:sldMk cId="1450775972" sldId="270"/>
            <ac:spMk id="3" creationId="{21B5D48E-1A18-4E75-9269-13CD8EFB9BDC}"/>
          </ac:spMkLst>
        </pc:spChg>
      </pc:sldChg>
      <pc:sldChg chg="modSp new mod">
        <pc:chgData name="Iwancio Łukasz" userId="895f9249-efe0-45cb-8ed0-033950dc1a9b" providerId="ADAL" clId="{FA89B01C-C15E-4327-9818-4AF237BAF269}" dt="2021-08-20T13:40:37.507" v="4170" actId="20577"/>
        <pc:sldMkLst>
          <pc:docMk/>
          <pc:sldMk cId="1266634424" sldId="271"/>
        </pc:sldMkLst>
        <pc:spChg chg="mod">
          <ac:chgData name="Iwancio Łukasz" userId="895f9249-efe0-45cb-8ed0-033950dc1a9b" providerId="ADAL" clId="{FA89B01C-C15E-4327-9818-4AF237BAF269}" dt="2021-08-20T12:00:06.864" v="749" actId="113"/>
          <ac:spMkLst>
            <pc:docMk/>
            <pc:sldMk cId="1266634424" sldId="271"/>
            <ac:spMk id="2" creationId="{4335084E-7DAE-41FE-A5CF-40DB976B371A}"/>
          </ac:spMkLst>
        </pc:spChg>
        <pc:spChg chg="mod">
          <ac:chgData name="Iwancio Łukasz" userId="895f9249-efe0-45cb-8ed0-033950dc1a9b" providerId="ADAL" clId="{FA89B01C-C15E-4327-9818-4AF237BAF269}" dt="2021-08-20T13:40:37.507" v="4170" actId="20577"/>
          <ac:spMkLst>
            <pc:docMk/>
            <pc:sldMk cId="1266634424" sldId="271"/>
            <ac:spMk id="3" creationId="{D5C7D174-74A7-4978-A5A7-45D094969DF1}"/>
          </ac:spMkLst>
        </pc:spChg>
      </pc:sldChg>
      <pc:sldChg chg="modSp new mod">
        <pc:chgData name="Iwancio Łukasz" userId="895f9249-efe0-45cb-8ed0-033950dc1a9b" providerId="ADAL" clId="{FA89B01C-C15E-4327-9818-4AF237BAF269}" dt="2021-08-20T13:57:38.406" v="4710" actId="6549"/>
        <pc:sldMkLst>
          <pc:docMk/>
          <pc:sldMk cId="504516495" sldId="272"/>
        </pc:sldMkLst>
        <pc:spChg chg="mod">
          <ac:chgData name="Iwancio Łukasz" userId="895f9249-efe0-45cb-8ed0-033950dc1a9b" providerId="ADAL" clId="{FA89B01C-C15E-4327-9818-4AF237BAF269}" dt="2021-08-20T12:00:12.709" v="750" actId="113"/>
          <ac:spMkLst>
            <pc:docMk/>
            <pc:sldMk cId="504516495" sldId="272"/>
            <ac:spMk id="2" creationId="{1B09E243-7187-4CE0-9493-01951A58E5A8}"/>
          </ac:spMkLst>
        </pc:spChg>
        <pc:spChg chg="mod">
          <ac:chgData name="Iwancio Łukasz" userId="895f9249-efe0-45cb-8ed0-033950dc1a9b" providerId="ADAL" clId="{FA89B01C-C15E-4327-9818-4AF237BAF269}" dt="2021-08-20T13:57:38.406" v="4710" actId="6549"/>
          <ac:spMkLst>
            <pc:docMk/>
            <pc:sldMk cId="504516495" sldId="272"/>
            <ac:spMk id="3" creationId="{6EE8F50A-9B67-4701-A4E4-51A4AF52DCFC}"/>
          </ac:spMkLst>
        </pc:spChg>
      </pc:sldChg>
      <pc:sldChg chg="modSp new mod ord modNotesTx">
        <pc:chgData name="Iwancio Łukasz" userId="895f9249-efe0-45cb-8ed0-033950dc1a9b" providerId="ADAL" clId="{FA89B01C-C15E-4327-9818-4AF237BAF269}" dt="2021-08-20T12:24:14.773" v="1523" actId="20577"/>
        <pc:sldMkLst>
          <pc:docMk/>
          <pc:sldMk cId="2284190513" sldId="273"/>
        </pc:sldMkLst>
        <pc:spChg chg="mod">
          <ac:chgData name="Iwancio Łukasz" userId="895f9249-efe0-45cb-8ed0-033950dc1a9b" providerId="ADAL" clId="{FA89B01C-C15E-4327-9818-4AF237BAF269}" dt="2021-08-20T11:59:24.861" v="743" actId="113"/>
          <ac:spMkLst>
            <pc:docMk/>
            <pc:sldMk cId="2284190513" sldId="273"/>
            <ac:spMk id="2" creationId="{C2EF08D2-BEC3-494D-8B24-2339CEDE6C15}"/>
          </ac:spMkLst>
        </pc:spChg>
        <pc:spChg chg="mod">
          <ac:chgData name="Iwancio Łukasz" userId="895f9249-efe0-45cb-8ed0-033950dc1a9b" providerId="ADAL" clId="{FA89B01C-C15E-4327-9818-4AF237BAF269}" dt="2021-08-20T12:22:17.094" v="1205" actId="6549"/>
          <ac:spMkLst>
            <pc:docMk/>
            <pc:sldMk cId="2284190513" sldId="273"/>
            <ac:spMk id="3" creationId="{A658A143-7752-42AA-90B5-AEF916EF2704}"/>
          </ac:spMkLst>
        </pc:spChg>
      </pc:sldChg>
      <pc:sldChg chg="modSp del mod">
        <pc:chgData name="Iwancio Łukasz" userId="895f9249-efe0-45cb-8ed0-033950dc1a9b" providerId="ADAL" clId="{FA89B01C-C15E-4327-9818-4AF237BAF269}" dt="2021-08-20T14:05:10.959" v="4832" actId="2696"/>
        <pc:sldMkLst>
          <pc:docMk/>
          <pc:sldMk cId="3144880273" sldId="274"/>
        </pc:sldMkLst>
        <pc:spChg chg="mod">
          <ac:chgData name="Iwancio Łukasz" userId="895f9249-efe0-45cb-8ed0-033950dc1a9b" providerId="ADAL" clId="{FA89B01C-C15E-4327-9818-4AF237BAF269}" dt="2021-08-20T14:05:04.968" v="4830" actId="21"/>
          <ac:spMkLst>
            <pc:docMk/>
            <pc:sldMk cId="3144880273" sldId="274"/>
            <ac:spMk id="3" creationId="{70E30E97-56A0-46F1-B82F-5E9C72EC4BB6}"/>
          </ac:spMkLst>
        </pc:spChg>
      </pc:sldChg>
      <pc:sldChg chg="modSp new add del mod">
        <pc:chgData name="Iwancio Łukasz" userId="895f9249-efe0-45cb-8ed0-033950dc1a9b" providerId="ADAL" clId="{FA89B01C-C15E-4327-9818-4AF237BAF269}" dt="2021-08-20T14:09:24.562" v="4842" actId="2696"/>
        <pc:sldMkLst>
          <pc:docMk/>
          <pc:sldMk cId="98216909" sldId="275"/>
        </pc:sldMkLst>
        <pc:spChg chg="mod">
          <ac:chgData name="Iwancio Łukasz" userId="895f9249-efe0-45cb-8ed0-033950dc1a9b" providerId="ADAL" clId="{FA89B01C-C15E-4327-9818-4AF237BAF269}" dt="2021-08-20T14:04:59.755" v="4829"/>
          <ac:spMkLst>
            <pc:docMk/>
            <pc:sldMk cId="98216909" sldId="275"/>
            <ac:spMk id="2" creationId="{32C7C20E-E378-4682-892F-6B1543971B77}"/>
          </ac:spMkLst>
        </pc:spChg>
        <pc:spChg chg="mod">
          <ac:chgData name="Iwancio Łukasz" userId="895f9249-efe0-45cb-8ed0-033950dc1a9b" providerId="ADAL" clId="{FA89B01C-C15E-4327-9818-4AF237BAF269}" dt="2021-08-20T14:06:34.965" v="4835" actId="1076"/>
          <ac:spMkLst>
            <pc:docMk/>
            <pc:sldMk cId="98216909" sldId="275"/>
            <ac:spMk id="3" creationId="{531A3C6A-44EA-4517-BD06-77F2F4B20157}"/>
          </ac:spMkLst>
        </pc:spChg>
      </pc:sldChg>
      <pc:sldChg chg="new del">
        <pc:chgData name="Iwancio Łukasz" userId="895f9249-efe0-45cb-8ed0-033950dc1a9b" providerId="ADAL" clId="{FA89B01C-C15E-4327-9818-4AF237BAF269}" dt="2021-08-20T14:04:28.143" v="4818" actId="680"/>
        <pc:sldMkLst>
          <pc:docMk/>
          <pc:sldMk cId="941875105" sldId="275"/>
        </pc:sldMkLst>
      </pc:sldChg>
    </pc:docChg>
  </pc:docChgLst>
  <pc:docChgLst>
    <pc:chgData name="Jankiewicz Ewa" userId="S::ejankiewicz@pfron.org.pl::feb04d70-af79-4bf8-99b4-59ae43ade11a" providerId="AD" clId="Web-{AC7E337F-EB9F-531D-8C32-F5F5560B23AC}"/>
    <pc:docChg chg="">
      <pc:chgData name="Jankiewicz Ewa" userId="S::ejankiewicz@pfron.org.pl::feb04d70-af79-4bf8-99b4-59ae43ade11a" providerId="AD" clId="Web-{AC7E337F-EB9F-531D-8C32-F5F5560B23AC}" dt="2021-08-23T07:32:37.030" v="0"/>
      <pc:docMkLst>
        <pc:docMk/>
      </pc:docMkLst>
      <pc:sldChg chg="modCm">
        <pc:chgData name="Jankiewicz Ewa" userId="S::ejankiewicz@pfron.org.pl::feb04d70-af79-4bf8-99b4-59ae43ade11a" providerId="AD" clId="Web-{AC7E337F-EB9F-531D-8C32-F5F5560B23AC}" dt="2021-08-23T07:32:37.030" v="0"/>
        <pc:sldMkLst>
          <pc:docMk/>
          <pc:sldMk cId="1987108415" sldId="264"/>
        </pc:sldMkLst>
      </pc:sldChg>
    </pc:docChg>
  </pc:docChgLst>
  <pc:docChgLst>
    <pc:chgData name="Jankiewicz Ewa" userId="S::ejankiewicz@pfron.org.pl::feb04d70-af79-4bf8-99b4-59ae43ade11a" providerId="AD" clId="Web-{189C9674-1EE3-CEEF-E8E7-2B22A518FFB2}"/>
    <pc:docChg chg="addSld modSld">
      <pc:chgData name="Jankiewicz Ewa" userId="S::ejankiewicz@pfron.org.pl::feb04d70-af79-4bf8-99b4-59ae43ade11a" providerId="AD" clId="Web-{189C9674-1EE3-CEEF-E8E7-2B22A518FFB2}" dt="2021-08-20T13:01:48.375" v="80" actId="20577"/>
      <pc:docMkLst>
        <pc:docMk/>
      </pc:docMkLst>
      <pc:sldChg chg="modSp">
        <pc:chgData name="Jankiewicz Ewa" userId="S::ejankiewicz@pfron.org.pl::feb04d70-af79-4bf8-99b4-59ae43ade11a" providerId="AD" clId="Web-{189C9674-1EE3-CEEF-E8E7-2B22A518FFB2}" dt="2021-08-20T12:27:59.499" v="1" actId="20577"/>
        <pc:sldMkLst>
          <pc:docMk/>
          <pc:sldMk cId="2154537313" sldId="260"/>
        </pc:sldMkLst>
        <pc:spChg chg="mod">
          <ac:chgData name="Jankiewicz Ewa" userId="S::ejankiewicz@pfron.org.pl::feb04d70-af79-4bf8-99b4-59ae43ade11a" providerId="AD" clId="Web-{189C9674-1EE3-CEEF-E8E7-2B22A518FFB2}" dt="2021-08-20T12:27:59.499" v="1" actId="20577"/>
          <ac:spMkLst>
            <pc:docMk/>
            <pc:sldMk cId="2154537313" sldId="260"/>
            <ac:spMk id="3" creationId="{010034B2-FACF-481F-8895-A1F0FF91A4D7}"/>
          </ac:spMkLst>
        </pc:spChg>
      </pc:sldChg>
      <pc:sldChg chg="addSp delSp modSp">
        <pc:chgData name="Jankiewicz Ewa" userId="S::ejankiewicz@pfron.org.pl::feb04d70-af79-4bf8-99b4-59ae43ade11a" providerId="AD" clId="Web-{189C9674-1EE3-CEEF-E8E7-2B22A518FFB2}" dt="2021-08-20T12:41:03.330" v="47" actId="20577"/>
        <pc:sldMkLst>
          <pc:docMk/>
          <pc:sldMk cId="1987108415" sldId="264"/>
        </pc:sldMkLst>
        <pc:spChg chg="mod">
          <ac:chgData name="Jankiewicz Ewa" userId="S::ejankiewicz@pfron.org.pl::feb04d70-af79-4bf8-99b4-59ae43ade11a" providerId="AD" clId="Web-{189C9674-1EE3-CEEF-E8E7-2B22A518FFB2}" dt="2021-08-20T12:41:03.330" v="47" actId="20577"/>
          <ac:spMkLst>
            <pc:docMk/>
            <pc:sldMk cId="1987108415" sldId="264"/>
            <ac:spMk id="3" creationId="{DEF192E8-918F-4282-9C2D-4C99D78E39B5}"/>
          </ac:spMkLst>
        </pc:spChg>
        <pc:spChg chg="add del">
          <ac:chgData name="Jankiewicz Ewa" userId="S::ejankiewicz@pfron.org.pl::feb04d70-af79-4bf8-99b4-59ae43ade11a" providerId="AD" clId="Web-{189C9674-1EE3-CEEF-E8E7-2B22A518FFB2}" dt="2021-08-20T12:28:48.532" v="3"/>
          <ac:spMkLst>
            <pc:docMk/>
            <pc:sldMk cId="1987108415" sldId="264"/>
            <ac:spMk id="4" creationId="{CD19B175-7EBD-4000-89FA-6748A3E90D9A}"/>
          </ac:spMkLst>
        </pc:spChg>
        <pc:spChg chg="add del mod">
          <ac:chgData name="Jankiewicz Ewa" userId="S::ejankiewicz@pfron.org.pl::feb04d70-af79-4bf8-99b4-59ae43ade11a" providerId="AD" clId="Web-{189C9674-1EE3-CEEF-E8E7-2B22A518FFB2}" dt="2021-08-20T12:33:01.975" v="20"/>
          <ac:spMkLst>
            <pc:docMk/>
            <pc:sldMk cId="1987108415" sldId="264"/>
            <ac:spMk id="5" creationId="{D4963FCC-7627-4B5A-8978-61AB7249B68E}"/>
          </ac:spMkLst>
        </pc:spChg>
        <pc:spChg chg="add del">
          <ac:chgData name="Jankiewicz Ewa" userId="S::ejankiewicz@pfron.org.pl::feb04d70-af79-4bf8-99b4-59ae43ade11a" providerId="AD" clId="Web-{189C9674-1EE3-CEEF-E8E7-2B22A518FFB2}" dt="2021-08-20T12:34:11.258" v="23"/>
          <ac:spMkLst>
            <pc:docMk/>
            <pc:sldMk cId="1987108415" sldId="264"/>
            <ac:spMk id="6" creationId="{9AEB75C3-F711-4A00-A34D-E0A3BE05D481}"/>
          </ac:spMkLst>
        </pc:spChg>
        <pc:spChg chg="add mod">
          <ac:chgData name="Jankiewicz Ewa" userId="S::ejankiewicz@pfron.org.pl::feb04d70-af79-4bf8-99b4-59ae43ade11a" providerId="AD" clId="Web-{189C9674-1EE3-CEEF-E8E7-2B22A518FFB2}" dt="2021-08-20T12:40:24.251" v="44" actId="20577"/>
          <ac:spMkLst>
            <pc:docMk/>
            <pc:sldMk cId="1987108415" sldId="264"/>
            <ac:spMk id="7" creationId="{148D3E47-B3F8-4C08-BE42-E0933E97A060}"/>
          </ac:spMkLst>
        </pc:spChg>
      </pc:sldChg>
      <pc:sldChg chg="delSp modSp new">
        <pc:chgData name="Jankiewicz Ewa" userId="S::ejankiewicz@pfron.org.pl::feb04d70-af79-4bf8-99b4-59ae43ade11a" providerId="AD" clId="Web-{189C9674-1EE3-CEEF-E8E7-2B22A518FFB2}" dt="2021-08-20T13:01:48.375" v="80" actId="20577"/>
        <pc:sldMkLst>
          <pc:docMk/>
          <pc:sldMk cId="3144880273" sldId="274"/>
        </pc:sldMkLst>
        <pc:spChg chg="del">
          <ac:chgData name="Jankiewicz Ewa" userId="S::ejankiewicz@pfron.org.pl::feb04d70-af79-4bf8-99b4-59ae43ade11a" providerId="AD" clId="Web-{189C9674-1EE3-CEEF-E8E7-2B22A518FFB2}" dt="2021-08-20T12:39:08.609" v="37"/>
          <ac:spMkLst>
            <pc:docMk/>
            <pc:sldMk cId="3144880273" sldId="274"/>
            <ac:spMk id="2" creationId="{C91FBAF1-C758-4973-9B5B-5492A02F6BE7}"/>
          </ac:spMkLst>
        </pc:spChg>
        <pc:spChg chg="mod">
          <ac:chgData name="Jankiewicz Ewa" userId="S::ejankiewicz@pfron.org.pl::feb04d70-af79-4bf8-99b4-59ae43ade11a" providerId="AD" clId="Web-{189C9674-1EE3-CEEF-E8E7-2B22A518FFB2}" dt="2021-08-20T13:01:48.375" v="80" actId="20577"/>
          <ac:spMkLst>
            <pc:docMk/>
            <pc:sldMk cId="3144880273" sldId="274"/>
            <ac:spMk id="3" creationId="{70E30E97-56A0-46F1-B82F-5E9C72EC4B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FBDAE-E1BE-4FCF-B2E7-4C25CE68F542}" type="datetimeFigureOut">
              <a:rPr lang="pl-PL" smtClean="0"/>
              <a:t>2022-05-06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B9588-A9FA-4E83-9CD3-20E00D5B3A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378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dirty="0"/>
              <a:t>Ustawa z dnia 19 lipca 2019 r. o zapewnianiu dostępności osobom ze szczególnymi potrzebami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BB9588-A9FA-4E83-9CD3-20E00D5B3A5F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271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464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Rodzice z małymi dziećmi</a:t>
            </a:r>
          </a:p>
          <a:p>
            <a:r>
              <a:rPr lang="pl-PL" dirty="0"/>
              <a:t>Kobiety w ciąży</a:t>
            </a:r>
          </a:p>
          <a:p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a typeface="+mn-lt"/>
                <a:cs typeface="+mn-lt"/>
              </a:rPr>
              <a:t>Osoby, które ze względu na swoje cechy zewnętrzne lub wewnętrzne, albo ze względu na okoliczności, w których się znajdują, muszą podjąć dodatkowe działania lub zastosować dodatkowe środki w celu przezwyciężenia bariery, aby uczestniczyć w różnych sferach życia na zasadzie równości z innymi osobami.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147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Zbyt duży hałas.</a:t>
            </a:r>
          </a:p>
          <a:p>
            <a:r>
              <a:rPr lang="pl-PL" dirty="0"/>
              <a:t>Brak informacji w języku łatwym do czytania i rozumienia.</a:t>
            </a:r>
          </a:p>
          <a:p>
            <a:r>
              <a:rPr lang="pl-PL" dirty="0"/>
              <a:t>Przeszkoda lub ograniczenie uniemożliwiające lub utrudniające osobom ze szczególnymi potrzebami udział w różnych sferach życia na zasadzie równości z innymi osobami.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467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Dostępność to właściwość środowiska (przestrzeni fizycznej, rzeczywistości cyfrowej, systemów informacyjno-komunikacyjnych, produktów, usług), która pozwala osobom z trudnościami funkcjonalnymi (fizycznymi, poznawczymi) na korzystanie z niego na zasadzie równości z innymi.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1009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2436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https://www.pfron.org.pl/fileadmin/dostepnosc/formularze_wniosek_skarga/Informacja_o_braku_dostepnosci.pdf</a:t>
            </a:r>
          </a:p>
          <a:p>
            <a:r>
              <a:rPr lang="pl-PL" dirty="0"/>
              <a:t>https://www.gov.pl/web/gov/poinformuj-o-braku-dostepnosci-architektonicznej-lub-informacyjno-komunikacyjnej</a:t>
            </a:r>
          </a:p>
          <a:p>
            <a:r>
              <a:rPr lang="pl-PL" dirty="0"/>
              <a:t>https://epuap.gov.pl/wps/portal/strefa-urzednika/katalog-spraw/dostepnosc/najczesciej-zalatwiane-sprawy/informacja-o-braku-dostepnosci-architektonicznej-lub-informacyjno-komunikacyjnej-podmiotu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518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https://www.pfron.org.pl/fileadmin/dostepnosc/formularze_wniosek_skarga/Wniosek_o_zapewnienie_dostepnosci.pdf</a:t>
            </a:r>
          </a:p>
          <a:p>
            <a:r>
              <a:rPr lang="pl-PL" dirty="0"/>
              <a:t>https://www.gov.pl/web/gov/zloz-wniosek-o-zapewnienie-dostepnosci-architektonicznej-lub-informacyjno-komunikacyjnej</a:t>
            </a:r>
          </a:p>
          <a:p>
            <a:r>
              <a:rPr lang="pl-PL" dirty="0"/>
              <a:t>https://epuap.gov.pl/wps/portal/strefa-urzednika/katalog-spraw/opis-uslugi/wniosek-o-zapewnienie-dostepnosci-architektonicznej-lub-informacyjno-komunikacyjnej-podmiotu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320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https://www.pfron.org.pl/fileadmin/dostepnosc/formularze_wniosek_skarga/Skarga_na_brak_dostepnosci.pdf</a:t>
            </a:r>
          </a:p>
          <a:p>
            <a:r>
              <a:rPr lang="pl-PL" dirty="0"/>
              <a:t>https://www.gov.pl/web/gov/zloz-skarge-na-brak-dostepnosci-architektonicznej-lub-informacyjno-komunikacyjnej</a:t>
            </a:r>
          </a:p>
          <a:p>
            <a:r>
              <a:rPr lang="pl-PL" dirty="0"/>
              <a:t>https://epuap.gov.pl/wps/portal/strefa-klienta/katalog-spraw/opis-uslugi/skarga-na-brak-dostepnosci-architektonicznej-lub-informacyjno-komunikacyjnej-podmiotu-publicznego/PFRON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B9588-A9FA-4E83-9CD3-20E00D5B3A5F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7145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 noChangeAspect="1"/>
          </p:cNvGrpSpPr>
          <p:nvPr userDrawn="1"/>
        </p:nvGrpSpPr>
        <p:grpSpPr bwMode="auto">
          <a:xfrm>
            <a:off x="3411538" y="2400300"/>
            <a:ext cx="5368925" cy="2057400"/>
            <a:chOff x="2149" y="1512"/>
            <a:chExt cx="3382" cy="1296"/>
          </a:xfrm>
        </p:grpSpPr>
        <p:sp>
          <p:nvSpPr>
            <p:cNvPr id="8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0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1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2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249431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478586" y="2717637"/>
            <a:ext cx="11183146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64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65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6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7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8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9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0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1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4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0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1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2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3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4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5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6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7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8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9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0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1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4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5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8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9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0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1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2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3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4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5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6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7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8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9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120" name="Trójkąt równoramienny 119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1" name="Trójkąt równoramienny 120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3247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 + 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478586" y="1269837"/>
            <a:ext cx="11183146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8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0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2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3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4" name="Trójkąt równoramienny 63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5" name="Trójkąt równoramienny 64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6" name="Symbol zastępczy zawartości 2"/>
          <p:cNvSpPr txBox="1">
            <a:spLocks noGrp="1"/>
          </p:cNvSpPr>
          <p:nvPr>
            <p:ph idx="14"/>
          </p:nvPr>
        </p:nvSpPr>
        <p:spPr>
          <a:xfrm>
            <a:off x="476447" y="2718603"/>
            <a:ext cx="11185285" cy="310981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6334124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2" name="Trójkąt równoramienny 61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3" name="Trójkąt równoramienny 62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4" name="Tytuł 1"/>
          <p:cNvSpPr>
            <a:spLocks noGrp="1"/>
          </p:cNvSpPr>
          <p:nvPr>
            <p:ph type="title"/>
          </p:nvPr>
        </p:nvSpPr>
        <p:spPr>
          <a:xfrm>
            <a:off x="148590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1"/>
          </p:nvPr>
        </p:nvSpPr>
        <p:spPr>
          <a:xfrm>
            <a:off x="148590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6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4859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5551B5-2A7E-4F16-A153-E4F2EA6499AA}" type="datetimeFigureOut">
              <a:rPr lang="pl-PL" smtClean="0"/>
              <a:t>2022-05-06</a:t>
            </a:fld>
            <a:endParaRPr lang="pl-PL"/>
          </a:p>
        </p:txBody>
      </p:sp>
      <p:sp>
        <p:nvSpPr>
          <p:cNvPr id="67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80594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22631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E520EA-0CA8-43C2-8B33-FAFDA69E85A0}" type="slidenum">
              <a:rPr lang="pl-PL" smtClean="0"/>
              <a:t>‹#›</a:t>
            </a:fld>
            <a:endParaRPr lang="pl-PL"/>
          </a:p>
        </p:txBody>
      </p:sp>
      <p:sp>
        <p:nvSpPr>
          <p:cNvPr id="75" name="Content Placeholder 2"/>
          <p:cNvSpPr>
            <a:spLocks noGrp="1"/>
          </p:cNvSpPr>
          <p:nvPr>
            <p:ph sz="half" idx="15"/>
          </p:nvPr>
        </p:nvSpPr>
        <p:spPr>
          <a:xfrm>
            <a:off x="478586" y="1486917"/>
            <a:ext cx="11032832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0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graf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7" name="Trójkąt równoramienny 66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8" name="Trójkąt równoramienny 67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71" name="Content Placeholder 2"/>
          <p:cNvSpPr>
            <a:spLocks noGrp="1"/>
          </p:cNvSpPr>
          <p:nvPr>
            <p:ph sz="half" idx="1"/>
          </p:nvPr>
        </p:nvSpPr>
        <p:spPr>
          <a:xfrm>
            <a:off x="6007100" y="1486917"/>
            <a:ext cx="5651500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4" name="Content Placeholder 2"/>
          <p:cNvSpPr>
            <a:spLocks noGrp="1"/>
          </p:cNvSpPr>
          <p:nvPr>
            <p:ph sz="half" idx="10"/>
          </p:nvPr>
        </p:nvSpPr>
        <p:spPr>
          <a:xfrm>
            <a:off x="478586" y="1486917"/>
            <a:ext cx="5109414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2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81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2" r:id="rId2"/>
    <p:sldLayoutId id="2147483881" r:id="rId3"/>
    <p:sldLayoutId id="2147483655" r:id="rId4"/>
    <p:sldLayoutId id="214748365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stepnosc.pfron.org.pl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gov.pl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Żółty prostokąt z wpisanym w niego czarnym logotypem dostępności i napisem &quot;PFRON wspiera dostępność&quot;">
            <a:extLst>
              <a:ext uri="{FF2B5EF4-FFF2-40B4-BE49-F238E27FC236}">
                <a16:creationId xmlns:a16="http://schemas.microsoft.com/office/drawing/2014/main" id="{4A2B2E16-61D3-40B0-998A-90D3B0FF4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39" y="377838"/>
            <a:ext cx="2926334" cy="1121761"/>
          </a:xfrm>
          <a:prstGeom prst="rect">
            <a:avLst/>
          </a:prstGeom>
        </p:spPr>
      </p:pic>
      <p:grpSp>
        <p:nvGrpSpPr>
          <p:cNvPr id="28" name="Group 17" descr="Logo PFRON"/>
          <p:cNvGrpSpPr>
            <a:grpSpLocks noChangeAspect="1"/>
          </p:cNvGrpSpPr>
          <p:nvPr/>
        </p:nvGrpSpPr>
        <p:grpSpPr bwMode="auto">
          <a:xfrm>
            <a:off x="3411538" y="2400300"/>
            <a:ext cx="5368925" cy="2057400"/>
            <a:chOff x="2149" y="1512"/>
            <a:chExt cx="3382" cy="1296"/>
          </a:xfrm>
        </p:grpSpPr>
        <p:sp>
          <p:nvSpPr>
            <p:cNvPr id="2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39" descr="Kwiat, który jest „osłabiony” - lekko pochylony nie do słownie ale symbolicznie wsparty o napis Państwowy Fundusz Rehabilitacji Osób Niepełnosprawnych. Łodyga i liść kwiatu są w kolorze zielonym, kielich kwiatu to kolor czerwony.&#10;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0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2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3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4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5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6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7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8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9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0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1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4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2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2094629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62A674-2C08-4CE4-BE6C-36533A18A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Informacja o braku dostępności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F6BC59-65BD-4935-9872-0014392274D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448" y="2718603"/>
            <a:ext cx="10130592" cy="3109815"/>
          </a:xfrm>
        </p:spPr>
        <p:txBody>
          <a:bodyPr/>
          <a:lstStyle/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l-PL" dirty="0"/>
              <a:t>Informację może złożyć każdy.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l-PL" dirty="0"/>
              <a:t>Podmiot nie musi odpowiadać.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l-PL" dirty="0"/>
              <a:t>Informacja może dotyczyć braku dostępności architektonicznej lub informacyjno-komunikacyjnej.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l-PL" dirty="0"/>
              <a:t>Nie można skarżyć podmiotu za brak odpowiedzi lub gdy nie wprowadzi zmian wynikających z informacji.</a:t>
            </a:r>
          </a:p>
        </p:txBody>
      </p:sp>
    </p:spTree>
    <p:extLst>
      <p:ext uri="{BB962C8B-B14F-4D97-AF65-F5344CB8AC3E}">
        <p14:creationId xmlns:p14="http://schemas.microsoft.com/office/powerpoint/2010/main" val="2538573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E610A6-72FF-4C29-90DF-254D1D100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Wniosek o zapewnienie dostępności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9B7B28-8419-4EE2-847C-8FFDC93EA002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Składa osoba ze szczególnymi potrzebami lub przedstawiciel ustawowy;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Można złożyć w każdym czasie;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Musi być interes faktyczny;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Składa się do podmiotu publicznego, którego działalności dotyczy wniosek;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Termin na zapewnienie dostępności to 14 dni od dnia złożenia wniosku, podmiot publiczny może pisemnie wydłużyć maksymalnie do 2 miesięcy.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pl-PL" sz="2400" dirty="0"/>
              <a:t>Podmiot publiczny może zawiadomić, że nie zapewni dostępności, musi to uzasadnić i zapewnić dostęp alternatywny.</a:t>
            </a:r>
          </a:p>
        </p:txBody>
      </p:sp>
    </p:spTree>
    <p:extLst>
      <p:ext uri="{BB962C8B-B14F-4D97-AF65-F5344CB8AC3E}">
        <p14:creationId xmlns:p14="http://schemas.microsoft.com/office/powerpoint/2010/main" val="1698663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6A8C47-2FE5-4229-BDEC-7CCFC58E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Skarga na brak dostępności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B5D48E-1A18-4E75-9269-13CD8EFB9BD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Składa wnioskodawca do Prezesa Zarządu PFRON;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W terminie 30 dni od upływu terminu zapewnienia dostępności lub otrzymania zawiadomienia o odmowie zapewnienia dostępności;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Prezes Zarządu PFRON w drodze decyzji nakazuje zapewnienie dostępności lub odmawia nakazu;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Decyzję Prezesa Zarządu PFRON można zaskarżyć do WSA.</a:t>
            </a:r>
          </a:p>
        </p:txBody>
      </p:sp>
    </p:spTree>
    <p:extLst>
      <p:ext uri="{BB962C8B-B14F-4D97-AF65-F5344CB8AC3E}">
        <p14:creationId xmlns:p14="http://schemas.microsoft.com/office/powerpoint/2010/main" val="1450775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7AC1E3-910A-4ED3-B71F-A6A204B0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47" y="1010529"/>
            <a:ext cx="11183146" cy="1325559"/>
          </a:xfrm>
        </p:spPr>
        <p:txBody>
          <a:bodyPr>
            <a:normAutofit/>
          </a:bodyPr>
          <a:lstStyle/>
          <a:p>
            <a:r>
              <a:rPr lang="pl-PL" sz="4300" b="1" dirty="0"/>
              <a:t>Wzory pism dotyczących zapewnienia dostępności</a:t>
            </a:r>
          </a:p>
        </p:txBody>
      </p:sp>
      <p:pic>
        <p:nvPicPr>
          <p:cNvPr id="7" name="Obraz 6" descr="Żółty prostokąt z wpisanym w niego czarnym logotypem dostępności i napisem &quot;PFRON wspiera dostępność&quot;">
            <a:extLst>
              <a:ext uri="{FF2B5EF4-FFF2-40B4-BE49-F238E27FC236}">
                <a16:creationId xmlns:a16="http://schemas.microsoft.com/office/drawing/2014/main" id="{4B100B40-E295-4D25-9E5B-B7572873C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07" y="2333299"/>
            <a:ext cx="2923731" cy="1121537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9F9F94A2-FA6F-4D71-B96C-44FEB62316D3}"/>
              </a:ext>
            </a:extLst>
          </p:cNvPr>
          <p:cNvSpPr txBox="1"/>
          <p:nvPr/>
        </p:nvSpPr>
        <p:spPr>
          <a:xfrm>
            <a:off x="5077123" y="2655396"/>
            <a:ext cx="524674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5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dostepnosc.pfron.org.pl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Obraz 7" descr="Po lewej stronie godło Rzeczypospolitej Polskiej i napis czarną czcionką &quot;gov.pl&quot;. Po prawej stronie, oddzielonej czerwoną kreską, napis &quot;Serwis Rzeczypospolitej Polskiej&quot; ">
            <a:extLst>
              <a:ext uri="{FF2B5EF4-FFF2-40B4-BE49-F238E27FC236}">
                <a16:creationId xmlns:a16="http://schemas.microsoft.com/office/drawing/2014/main" id="{390CC853-73DE-4EAA-AD34-030DD4462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47" y="3932636"/>
            <a:ext cx="4067175" cy="66675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FAF4AB2D-9C88-44E2-A7BB-88C855133C89}"/>
              </a:ext>
            </a:extLst>
          </p:cNvPr>
          <p:cNvSpPr txBox="1"/>
          <p:nvPr/>
        </p:nvSpPr>
        <p:spPr>
          <a:xfrm>
            <a:off x="4601377" y="4004372"/>
            <a:ext cx="539914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www.gov.pl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70D23E1-302A-4E0D-8E15-3B8616483A16}"/>
              </a:ext>
            </a:extLst>
          </p:cNvPr>
          <p:cNvSpPr txBox="1"/>
          <p:nvPr/>
        </p:nvSpPr>
        <p:spPr>
          <a:xfrm>
            <a:off x="476447" y="4953238"/>
            <a:ext cx="61881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Infolinia PFRON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22 581 84 10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nr wew.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86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Skarga na brak dostępności, którą możesz złożyć do PFRON</a:t>
            </a:r>
          </a:p>
        </p:txBody>
      </p:sp>
      <p:sp>
        <p:nvSpPr>
          <p:cNvPr id="3" name="Tytuł 3">
            <a:extLst>
              <a:ext uri="{FF2B5EF4-FFF2-40B4-BE49-F238E27FC236}">
                <a16:creationId xmlns:a16="http://schemas.microsoft.com/office/drawing/2014/main" id="{7C07E377-9A37-40BF-89EF-E8E494CB27C5}"/>
              </a:ext>
            </a:extLst>
          </p:cNvPr>
          <p:cNvSpPr txBox="1">
            <a:spLocks/>
          </p:cNvSpPr>
          <p:nvPr/>
        </p:nvSpPr>
        <p:spPr>
          <a:xfrm>
            <a:off x="5686696" y="4603043"/>
            <a:ext cx="6136145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5356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Łukasz Iwancio</a:t>
            </a:r>
          </a:p>
          <a:p>
            <a:r>
              <a:rPr lang="pl-PL" sz="2800" b="1" dirty="0"/>
              <a:t>p.o. Naczelnika Wydziału ds. Postępowań Skargowych, PFRON</a:t>
            </a:r>
          </a:p>
        </p:txBody>
      </p:sp>
    </p:spTree>
    <p:extLst>
      <p:ext uri="{BB962C8B-B14F-4D97-AF65-F5344CB8AC3E}">
        <p14:creationId xmlns:p14="http://schemas.microsoft.com/office/powerpoint/2010/main" val="289557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3">
            <a:extLst>
              <a:ext uri="{FF2B5EF4-FFF2-40B4-BE49-F238E27FC236}">
                <a16:creationId xmlns:a16="http://schemas.microsoft.com/office/drawing/2014/main" id="{B24FA693-EEAA-49BC-9FF5-9E7BC078132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4427" y="1330797"/>
            <a:ext cx="11183146" cy="132555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5356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ea typeface="+mj-ea"/>
                <a:cs typeface="+mj-cs"/>
              </a:rPr>
              <a:t>Ustawa o zapewnianiu dostępności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7FDF1F24-EA50-4BA1-A742-C75CA042885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4427" y="2728030"/>
            <a:ext cx="11370665" cy="3109815"/>
          </a:xfrm>
        </p:spPr>
        <p:txBody>
          <a:bodyPr/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3600" dirty="0"/>
              <a:t>Od 20 września 2019 roku podmioty publiczne mają obowiązek zapewniania dostępności osobom ze szczególnymi potrzebami.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0321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CFC34-ED2C-47D9-A73D-BB14BCFA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Podmioty podlegające ustawie o dostępności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F192E8-918F-4282-9C2D-4C99D78E39B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447" y="2718603"/>
            <a:ext cx="10260000" cy="3312000"/>
          </a:xfrm>
        </p:spPr>
        <p:txBody>
          <a:bodyPr lIns="91440" tIns="45720" rIns="91440" bIns="45720" numCol="2" anchor="t"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Ministerstwa i urzędy </a:t>
            </a:r>
            <a:r>
              <a:rPr lang="pl-PL" dirty="0" err="1">
                <a:cs typeface="Calibri"/>
              </a:rPr>
              <a:t>centalne</a:t>
            </a:r>
            <a:r>
              <a:rPr lang="pl-PL" dirty="0">
                <a:cs typeface="Calibri"/>
              </a:rPr>
              <a:t>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Urzędy Miast i Gmin,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Biblioteki publiczne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Szkoły publiczne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Uczelnie, instytuty PAN,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Ośrodki Sportu i Rekreacji,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ZUS, KRUS, NFZ,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SP ZOZ,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Sądy i trybunały,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Publiczne teatry i muzea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</a:pPr>
            <a:r>
              <a:rPr lang="pl-PL" dirty="0">
                <a:cs typeface="Calibri"/>
              </a:rPr>
              <a:t>Placówki pocztowe.</a:t>
            </a:r>
            <a:endParaRPr lang="pl-PL" sz="3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710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8412E0-E392-4A78-82AF-398F6CA6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96" y="1406774"/>
            <a:ext cx="11183146" cy="1075039"/>
          </a:xfrm>
        </p:spPr>
        <p:txBody>
          <a:bodyPr>
            <a:normAutofit/>
          </a:bodyPr>
          <a:lstStyle/>
          <a:p>
            <a:r>
              <a:rPr lang="pl-PL" b="1" dirty="0"/>
              <a:t>Osoby ze szczególnymi potrzebami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150802-AAC8-4B28-BCF9-6789722F57F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8" y="2392214"/>
            <a:ext cx="11185285" cy="4132772"/>
          </a:xfrm>
        </p:spPr>
        <p:txBody>
          <a:bodyPr lIns="91440" tIns="45720" rIns="91440" bIns="45720" anchor="t"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na wózkach, poruszające się o kulach;</a:t>
            </a:r>
            <a:endParaRPr lang="pl-PL" sz="320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niewidome i słabo widzące;</a:t>
            </a:r>
            <a:endParaRPr lang="pl-PL" sz="320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głuche i słabosłyszące;</a:t>
            </a:r>
            <a:endParaRPr lang="pl-PL" sz="320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głuchoniewidome;</a:t>
            </a:r>
            <a:endParaRPr lang="pl-PL" sz="320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z niepełnosprawnościami intelektualnymi;</a:t>
            </a:r>
            <a:endParaRPr lang="pl-PL" sz="320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pl-PL" sz="3200" dirty="0">
                <a:ea typeface="+mn-lt"/>
                <a:cs typeface="+mn-lt"/>
              </a:rPr>
              <a:t>osoby starsze i osłabione chorobami.</a:t>
            </a:r>
            <a:endParaRPr lang="pl-PL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4C0FA0-2C7E-4F7F-BAF5-BD7A3A6901C8}"/>
              </a:ext>
            </a:extLst>
          </p:cNvPr>
          <p:cNvSpPr txBox="1"/>
          <p:nvPr/>
        </p:nvSpPr>
        <p:spPr>
          <a:xfrm>
            <a:off x="4724400" y="320040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3190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9FC94E-E50E-424E-B864-38E30D561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Bariera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831230-292C-4DC1-B36C-0A458D20A17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447" y="2395099"/>
            <a:ext cx="11185285" cy="2968177"/>
          </a:xfrm>
        </p:spPr>
        <p:txBody>
          <a:bodyPr numCol="2"/>
          <a:lstStyle/>
          <a:p>
            <a:r>
              <a:rPr lang="pl-PL" dirty="0"/>
              <a:t>Brak podjazdu do wejścia budynku,</a:t>
            </a:r>
          </a:p>
          <a:p>
            <a:r>
              <a:rPr lang="pl-PL" dirty="0"/>
              <a:t>Brak windy w budynku</a:t>
            </a:r>
          </a:p>
          <a:p>
            <a:r>
              <a:rPr lang="pl-PL" dirty="0"/>
              <a:t>Nieoznaczone kontrastowym kolorem schody</a:t>
            </a:r>
          </a:p>
          <a:p>
            <a:r>
              <a:rPr lang="pl-PL" dirty="0"/>
              <a:t>Przeźroczyste drzwi lub ściany w korytarzu,</a:t>
            </a:r>
          </a:p>
          <a:p>
            <a:r>
              <a:rPr lang="pl-PL" dirty="0"/>
              <a:t>Brak pętli indukcyjnej do obsługi klienta,</a:t>
            </a:r>
          </a:p>
          <a:p>
            <a:r>
              <a:rPr lang="pl-PL" dirty="0"/>
              <a:t>Brak obsługi z wykorzystaniem tłumacza PJM.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1734EDEF-37D2-4EA1-A8C6-78EC576E51C5}"/>
              </a:ext>
            </a:extLst>
          </p:cNvPr>
          <p:cNvSpPr txBox="1">
            <a:spLocks/>
          </p:cNvSpPr>
          <p:nvPr/>
        </p:nvSpPr>
        <p:spPr>
          <a:xfrm>
            <a:off x="476446" y="5363276"/>
            <a:ext cx="11185285" cy="650403"/>
          </a:xfrm>
          <a:prstGeom prst="rect">
            <a:avLst/>
          </a:prstGeom>
        </p:spPr>
        <p:txBody>
          <a:bodyPr numCol="1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/>
              <a:t>Różne osoby doświadczają różnych barier.</a:t>
            </a:r>
          </a:p>
        </p:txBody>
      </p:sp>
    </p:spTree>
    <p:extLst>
      <p:ext uri="{BB962C8B-B14F-4D97-AF65-F5344CB8AC3E}">
        <p14:creationId xmlns:p14="http://schemas.microsoft.com/office/powerpoint/2010/main" val="1651063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5D375E-09F1-45FA-AA3A-CA338627D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Dostępność – jej obszary i 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F5A2B-3DD7-4168-9FFA-100AEDBF927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8586" y="2387677"/>
            <a:ext cx="9372947" cy="310981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3200" dirty="0"/>
              <a:t>Dostępność architektoniczna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3200" dirty="0"/>
              <a:t>Dostępność informacyjno-komunikacyjna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pl-PL" sz="3200" dirty="0"/>
              <a:t>Dostępność cyfrowa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200" dirty="0"/>
              <a:t>Ustawa określa minimalne wymogi dostępności.</a:t>
            </a:r>
          </a:p>
        </p:txBody>
      </p:sp>
    </p:spTree>
    <p:extLst>
      <p:ext uri="{BB962C8B-B14F-4D97-AF65-F5344CB8AC3E}">
        <p14:creationId xmlns:p14="http://schemas.microsoft.com/office/powerpoint/2010/main" val="11654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F97B76-E804-4520-9A58-925F70E2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Dostęp alternatywny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FDC1EB-F923-4EF5-AAAB-39646E31D3B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8586" y="2344134"/>
            <a:ext cx="10357015" cy="3109815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pl-PL" sz="2400" dirty="0"/>
              <a:t>Przypadek indywidualny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</a:pPr>
            <a:r>
              <a:rPr lang="pl-PL" sz="2400" dirty="0"/>
              <a:t>Brak możliwości zapewnienia dostępności przez podmiot publiczny, np. ze względów technicznych lub prawnych.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400" b="1" dirty="0"/>
              <a:t>Przykłady: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pl-PL" sz="2400" dirty="0"/>
              <a:t>wsparcie innej osoby,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pl-PL" sz="2400" dirty="0"/>
              <a:t>wsparcie techniczne, w tym z wykorzystaniem nowoczesnych technologii,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pl-PL" sz="2400" dirty="0"/>
              <a:t>wprowadzenie organizacji podmiotu publicznego umożliwiającej realizację potrzeb osób ze szczególnymi potrzebami, w niezbędnym zakresie dla tych osób.</a:t>
            </a:r>
          </a:p>
        </p:txBody>
      </p:sp>
    </p:spTree>
    <p:extLst>
      <p:ext uri="{BB962C8B-B14F-4D97-AF65-F5344CB8AC3E}">
        <p14:creationId xmlns:p14="http://schemas.microsoft.com/office/powerpoint/2010/main" val="389546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859047-EE48-4A3C-88F7-47830A603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4000"/>
              </a:lnSpc>
            </a:pPr>
            <a:r>
              <a:rPr lang="pl-PL" b="1" dirty="0"/>
              <a:t>Postępowanie skargowe na brak dostępności architektonicznej lub informacyjno-komunikacyjnej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E256EF-9F89-4AA6-ACF9-D473B19AC17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8586" y="2985447"/>
            <a:ext cx="11234828" cy="2365710"/>
          </a:xfrm>
        </p:spPr>
        <p:txBody>
          <a:bodyPr/>
          <a:lstStyle/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l-PL" sz="3600" dirty="0"/>
              <a:t>Informacja o braku dostępności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l-PL" sz="3600" dirty="0"/>
              <a:t>Wniosek o zapewnienie dostępności</a:t>
            </a:r>
          </a:p>
          <a:p>
            <a:pPr marL="360000" indent="-36000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l-PL" sz="3600" dirty="0"/>
              <a:t>Skarga na brak dostępności</a:t>
            </a:r>
          </a:p>
        </p:txBody>
      </p:sp>
    </p:spTree>
    <p:extLst>
      <p:ext uri="{BB962C8B-B14F-4D97-AF65-F5344CB8AC3E}">
        <p14:creationId xmlns:p14="http://schemas.microsoft.com/office/powerpoint/2010/main" val="256234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estandardowy 1">
      <a:dk1>
        <a:srgbClr val="53565A"/>
      </a:dk1>
      <a:lt1>
        <a:sysClr val="window" lastClr="FFFFFF"/>
      </a:lt1>
      <a:dk2>
        <a:srgbClr val="53565A"/>
      </a:dk2>
      <a:lt2>
        <a:srgbClr val="E7E6E6"/>
      </a:lt2>
      <a:accent1>
        <a:srgbClr val="48A23F"/>
      </a:accent1>
      <a:accent2>
        <a:srgbClr val="CB333B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</TotalTime>
  <Words>800</Words>
  <Application>Microsoft Office PowerPoint</Application>
  <PresentationFormat>Panoramiczny</PresentationFormat>
  <Paragraphs>96</Paragraphs>
  <Slides>13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Office Theme</vt:lpstr>
      <vt:lpstr>Prezentacja programu PowerPoint</vt:lpstr>
      <vt:lpstr>Skarga na brak dostępności, którą możesz złożyć do PFRON</vt:lpstr>
      <vt:lpstr>Ustawa o zapewnianiu dostępności</vt:lpstr>
      <vt:lpstr>Podmioty podlegające ustawie o dostępności</vt:lpstr>
      <vt:lpstr>Osoby ze szczególnymi potrzebami</vt:lpstr>
      <vt:lpstr>Bariera</vt:lpstr>
      <vt:lpstr>Dostępność – jej obszary i wymagania</vt:lpstr>
      <vt:lpstr>Dostęp alternatywny</vt:lpstr>
      <vt:lpstr>Postępowanie skargowe na brak dostępności architektonicznej lub informacyjno-komunikacyjnej</vt:lpstr>
      <vt:lpstr>Informacja o braku dostępności</vt:lpstr>
      <vt:lpstr>Wniosek o zapewnienie dostępności</vt:lpstr>
      <vt:lpstr>Skarga na brak dostępności</vt:lpstr>
      <vt:lpstr>Wzory pism dotyczących zapewnienia dostępności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Konferencja GAAD 19052022</dc:title>
  <dc:creator>Marcin</dc:creator>
  <cp:lastModifiedBy>Iwancio Łukasz</cp:lastModifiedBy>
  <cp:revision>40</cp:revision>
  <dcterms:created xsi:type="dcterms:W3CDTF">2017-02-09T14:40:32Z</dcterms:created>
  <dcterms:modified xsi:type="dcterms:W3CDTF">2022-05-06T07:20:25Z</dcterms:modified>
</cp:coreProperties>
</file>