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1"/>
  </p:sldMasterIdLst>
  <p:notesMasterIdLst>
    <p:notesMasterId r:id="rId17"/>
  </p:notesMasterIdLst>
  <p:sldIdLst>
    <p:sldId id="258" r:id="rId2"/>
    <p:sldId id="373" r:id="rId3"/>
    <p:sldId id="390" r:id="rId4"/>
    <p:sldId id="387" r:id="rId5"/>
    <p:sldId id="374" r:id="rId6"/>
    <p:sldId id="375" r:id="rId7"/>
    <p:sldId id="376" r:id="rId8"/>
    <p:sldId id="382" r:id="rId9"/>
    <p:sldId id="383" r:id="rId10"/>
    <p:sldId id="384" r:id="rId11"/>
    <p:sldId id="385" r:id="rId12"/>
    <p:sldId id="386" r:id="rId13"/>
    <p:sldId id="377" r:id="rId14"/>
    <p:sldId id="378" r:id="rId15"/>
    <p:sldId id="388" r:id="rId16"/>
  </p:sldIdLst>
  <p:sldSz cx="1219200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  <p15:guide id="5" orient="horz" pos="797">
          <p15:clr>
            <a:srgbClr val="A4A3A4"/>
          </p15:clr>
        </p15:guide>
        <p15:guide id="6" orient="horz" pos="36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5A"/>
    <a:srgbClr val="00CC99"/>
    <a:srgbClr val="CB333B"/>
    <a:srgbClr val="008000"/>
    <a:srgbClr val="6699FF"/>
    <a:srgbClr val="FF9966"/>
    <a:srgbClr val="FF6600"/>
    <a:srgbClr val="3399FF"/>
    <a:srgbClr val="48A23F"/>
    <a:srgbClr val="D3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6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4" y="-104"/>
      </p:cViewPr>
      <p:guideLst>
        <p:guide orient="horz" pos="799"/>
        <p:guide pos="7355"/>
        <p:guide pos="302"/>
        <p:guide orient="horz" pos="3680"/>
        <p:guide orient="horz" pos="797"/>
        <p:guide orient="horz" pos="36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FC145-5FF7-4E91-99D3-E72CAE83E15C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3FA23C-A5E7-4F25-BD03-CC6A2960EB39}">
      <dgm:prSet phldrT="[Tekst]"/>
      <dgm:spPr/>
      <dgm:t>
        <a:bodyPr/>
        <a:lstStyle/>
        <a:p>
          <a:r>
            <a:rPr lang="pl-PL" dirty="0"/>
            <a:t>Matryca diagnostyczna nr 1</a:t>
          </a:r>
        </a:p>
      </dgm:t>
    </dgm:pt>
    <dgm:pt modelId="{71A256CA-BEFE-463B-B6ED-BF99D3D20E30}" type="parTrans" cxnId="{3170C1A7-3C16-4BFC-BC4C-F242CA4D254F}">
      <dgm:prSet/>
      <dgm:spPr/>
      <dgm:t>
        <a:bodyPr/>
        <a:lstStyle/>
        <a:p>
          <a:endParaRPr lang="pl-PL"/>
        </a:p>
      </dgm:t>
    </dgm:pt>
    <dgm:pt modelId="{26816A8E-4BDC-4F4F-B2EA-CCA99C6B1237}" type="sibTrans" cxnId="{3170C1A7-3C16-4BFC-BC4C-F242CA4D254F}">
      <dgm:prSet/>
      <dgm:spPr/>
      <dgm:t>
        <a:bodyPr/>
        <a:lstStyle/>
        <a:p>
          <a:endParaRPr lang="pl-PL"/>
        </a:p>
      </dgm:t>
    </dgm:pt>
    <dgm:pt modelId="{54FB1ED7-0F95-4C84-BC9A-9E8ACE396F5F}">
      <dgm:prSet phldrT="[Tekst]"/>
      <dgm:spPr/>
      <dgm:t>
        <a:bodyPr/>
        <a:lstStyle/>
        <a:p>
          <a:r>
            <a:rPr lang="pl-PL" dirty="0"/>
            <a:t>Matryca diagnostyczna nr 2</a:t>
          </a:r>
        </a:p>
      </dgm:t>
    </dgm:pt>
    <dgm:pt modelId="{9180317F-B76C-4DC8-9188-AD0E0BF0E7BC}" type="parTrans" cxnId="{4D83C08E-4D08-46FA-92C9-952FF8BCC64A}">
      <dgm:prSet/>
      <dgm:spPr/>
      <dgm:t>
        <a:bodyPr/>
        <a:lstStyle/>
        <a:p>
          <a:endParaRPr lang="pl-PL"/>
        </a:p>
      </dgm:t>
    </dgm:pt>
    <dgm:pt modelId="{B34F1DC8-6BD9-4418-B1E6-2C966FC5B920}" type="sibTrans" cxnId="{4D83C08E-4D08-46FA-92C9-952FF8BCC64A}">
      <dgm:prSet/>
      <dgm:spPr/>
      <dgm:t>
        <a:bodyPr/>
        <a:lstStyle/>
        <a:p>
          <a:endParaRPr lang="pl-PL"/>
        </a:p>
      </dgm:t>
    </dgm:pt>
    <dgm:pt modelId="{EC1C0373-EF63-4534-94AC-FA7501A56AAD}">
      <dgm:prSet phldrT="[Tekst]" custT="1"/>
      <dgm:spPr/>
      <dgm:t>
        <a:bodyPr/>
        <a:lstStyle/>
        <a:p>
          <a:r>
            <a:rPr lang="pl-PL" sz="2000" b="1" dirty="0"/>
            <a:t>Model</a:t>
          </a:r>
        </a:p>
      </dgm:t>
    </dgm:pt>
    <dgm:pt modelId="{6338C79B-1F39-41FD-9CF0-530119CD6DB5}" type="parTrans" cxnId="{0C962FBC-0467-4BFC-9203-B17A8B79DF6B}">
      <dgm:prSet/>
      <dgm:spPr/>
      <dgm:t>
        <a:bodyPr/>
        <a:lstStyle/>
        <a:p>
          <a:endParaRPr lang="pl-PL"/>
        </a:p>
      </dgm:t>
    </dgm:pt>
    <dgm:pt modelId="{C8BB64B8-8FF6-4CB6-BF76-71991607589E}" type="sibTrans" cxnId="{0C962FBC-0467-4BFC-9203-B17A8B79DF6B}">
      <dgm:prSet/>
      <dgm:spPr/>
      <dgm:t>
        <a:bodyPr/>
        <a:lstStyle/>
        <a:p>
          <a:endParaRPr lang="pl-PL"/>
        </a:p>
      </dgm:t>
    </dgm:pt>
    <dgm:pt modelId="{AE68A6BA-614B-4CB2-AEC2-D581A1192FB1}">
      <dgm:prSet phldrT="[Tekst]"/>
      <dgm:spPr/>
      <dgm:t>
        <a:bodyPr/>
        <a:lstStyle/>
        <a:p>
          <a:r>
            <a:rPr lang="pl-PL" dirty="0"/>
            <a:t>Załączniki do Modelu</a:t>
          </a:r>
        </a:p>
      </dgm:t>
    </dgm:pt>
    <dgm:pt modelId="{9BB28E31-48FA-4D58-9C68-85D71ED15E91}" type="parTrans" cxnId="{7EFBF47E-B806-4CBC-BDA9-95E0407617DA}">
      <dgm:prSet/>
      <dgm:spPr/>
      <dgm:t>
        <a:bodyPr/>
        <a:lstStyle/>
        <a:p>
          <a:endParaRPr lang="pl-PL"/>
        </a:p>
      </dgm:t>
    </dgm:pt>
    <dgm:pt modelId="{6F1028AB-2EAB-451F-B40D-3463207426BC}" type="sibTrans" cxnId="{7EFBF47E-B806-4CBC-BDA9-95E0407617DA}">
      <dgm:prSet/>
      <dgm:spPr/>
      <dgm:t>
        <a:bodyPr/>
        <a:lstStyle/>
        <a:p>
          <a:endParaRPr lang="pl-PL"/>
        </a:p>
      </dgm:t>
    </dgm:pt>
    <dgm:pt modelId="{5DE77A19-5BA7-4743-BD4F-63D3575CE23A}" type="pres">
      <dgm:prSet presAssocID="{C06FC145-5FF7-4E91-99D3-E72CAE83E15C}" presName="compositeShape" presStyleCnt="0">
        <dgm:presLayoutVars>
          <dgm:chMax val="9"/>
          <dgm:dir/>
          <dgm:resizeHandles val="exact"/>
        </dgm:presLayoutVars>
      </dgm:prSet>
      <dgm:spPr/>
    </dgm:pt>
    <dgm:pt modelId="{45B6437B-B132-4027-BC12-27AC0E8DDE58}" type="pres">
      <dgm:prSet presAssocID="{C06FC145-5FF7-4E91-99D3-E72CAE83E15C}" presName="triangle1" presStyleLbl="node1" presStyleIdx="0" presStyleCnt="4">
        <dgm:presLayoutVars>
          <dgm:bulletEnabled val="1"/>
        </dgm:presLayoutVars>
      </dgm:prSet>
      <dgm:spPr/>
    </dgm:pt>
    <dgm:pt modelId="{C433E127-07D5-41E2-84FD-EBCFC1948A6C}" type="pres">
      <dgm:prSet presAssocID="{C06FC145-5FF7-4E91-99D3-E72CAE83E15C}" presName="triangle2" presStyleLbl="node1" presStyleIdx="1" presStyleCnt="4">
        <dgm:presLayoutVars>
          <dgm:bulletEnabled val="1"/>
        </dgm:presLayoutVars>
      </dgm:prSet>
      <dgm:spPr/>
    </dgm:pt>
    <dgm:pt modelId="{CD701789-1404-42C9-B221-951DF6680ACD}" type="pres">
      <dgm:prSet presAssocID="{C06FC145-5FF7-4E91-99D3-E72CAE83E15C}" presName="triangle3" presStyleLbl="node1" presStyleIdx="2" presStyleCnt="4">
        <dgm:presLayoutVars>
          <dgm:bulletEnabled val="1"/>
        </dgm:presLayoutVars>
      </dgm:prSet>
      <dgm:spPr/>
    </dgm:pt>
    <dgm:pt modelId="{9B988E31-AB2B-4325-A854-54B06A9403C2}" type="pres">
      <dgm:prSet presAssocID="{C06FC145-5FF7-4E91-99D3-E72CAE83E15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4254178-7124-4B35-A920-195A8D55C2F5}" type="presOf" srcId="{8A3FA23C-A5E7-4F25-BD03-CC6A2960EB39}" destId="{45B6437B-B132-4027-BC12-27AC0E8DDE58}" srcOrd="0" destOrd="0" presId="urn:microsoft.com/office/officeart/2005/8/layout/pyramid4"/>
    <dgm:cxn modelId="{7EFBF47E-B806-4CBC-BDA9-95E0407617DA}" srcId="{C06FC145-5FF7-4E91-99D3-E72CAE83E15C}" destId="{AE68A6BA-614B-4CB2-AEC2-D581A1192FB1}" srcOrd="3" destOrd="0" parTransId="{9BB28E31-48FA-4D58-9C68-85D71ED15E91}" sibTransId="{6F1028AB-2EAB-451F-B40D-3463207426BC}"/>
    <dgm:cxn modelId="{4D83C08E-4D08-46FA-92C9-952FF8BCC64A}" srcId="{C06FC145-5FF7-4E91-99D3-E72CAE83E15C}" destId="{54FB1ED7-0F95-4C84-BC9A-9E8ACE396F5F}" srcOrd="1" destOrd="0" parTransId="{9180317F-B76C-4DC8-9188-AD0E0BF0E7BC}" sibTransId="{B34F1DC8-6BD9-4418-B1E6-2C966FC5B920}"/>
    <dgm:cxn modelId="{3170C1A7-3C16-4BFC-BC4C-F242CA4D254F}" srcId="{C06FC145-5FF7-4E91-99D3-E72CAE83E15C}" destId="{8A3FA23C-A5E7-4F25-BD03-CC6A2960EB39}" srcOrd="0" destOrd="0" parTransId="{71A256CA-BEFE-463B-B6ED-BF99D3D20E30}" sibTransId="{26816A8E-4BDC-4F4F-B2EA-CCA99C6B1237}"/>
    <dgm:cxn modelId="{B565B3B6-0C29-46BE-99B7-E34BED35897E}" type="presOf" srcId="{54FB1ED7-0F95-4C84-BC9A-9E8ACE396F5F}" destId="{C433E127-07D5-41E2-84FD-EBCFC1948A6C}" srcOrd="0" destOrd="0" presId="urn:microsoft.com/office/officeart/2005/8/layout/pyramid4"/>
    <dgm:cxn modelId="{0C962FBC-0467-4BFC-9203-B17A8B79DF6B}" srcId="{C06FC145-5FF7-4E91-99D3-E72CAE83E15C}" destId="{EC1C0373-EF63-4534-94AC-FA7501A56AAD}" srcOrd="2" destOrd="0" parTransId="{6338C79B-1F39-41FD-9CF0-530119CD6DB5}" sibTransId="{C8BB64B8-8FF6-4CB6-BF76-71991607589E}"/>
    <dgm:cxn modelId="{D61C0FC6-D7A0-42A8-A9DB-E145357E907F}" type="presOf" srcId="{AE68A6BA-614B-4CB2-AEC2-D581A1192FB1}" destId="{9B988E31-AB2B-4325-A854-54B06A9403C2}" srcOrd="0" destOrd="0" presId="urn:microsoft.com/office/officeart/2005/8/layout/pyramid4"/>
    <dgm:cxn modelId="{0A5E63C8-F6EC-49D9-8F1B-A8ABC40D99A8}" type="presOf" srcId="{EC1C0373-EF63-4534-94AC-FA7501A56AAD}" destId="{CD701789-1404-42C9-B221-951DF6680ACD}" srcOrd="0" destOrd="0" presId="urn:microsoft.com/office/officeart/2005/8/layout/pyramid4"/>
    <dgm:cxn modelId="{9164E9C9-3080-471F-B336-6BBD8F88639B}" type="presOf" srcId="{C06FC145-5FF7-4E91-99D3-E72CAE83E15C}" destId="{5DE77A19-5BA7-4743-BD4F-63D3575CE23A}" srcOrd="0" destOrd="0" presId="urn:microsoft.com/office/officeart/2005/8/layout/pyramid4"/>
    <dgm:cxn modelId="{C6CE0527-CEBD-4F28-8AF5-B0917037E36F}" type="presParOf" srcId="{5DE77A19-5BA7-4743-BD4F-63D3575CE23A}" destId="{45B6437B-B132-4027-BC12-27AC0E8DDE58}" srcOrd="0" destOrd="0" presId="urn:microsoft.com/office/officeart/2005/8/layout/pyramid4"/>
    <dgm:cxn modelId="{12D8432B-7A62-44C5-B940-6A4C490FAAC5}" type="presParOf" srcId="{5DE77A19-5BA7-4743-BD4F-63D3575CE23A}" destId="{C433E127-07D5-41E2-84FD-EBCFC1948A6C}" srcOrd="1" destOrd="0" presId="urn:microsoft.com/office/officeart/2005/8/layout/pyramid4"/>
    <dgm:cxn modelId="{1F0E7783-7A96-4862-B7AC-B901B0EFB2F2}" type="presParOf" srcId="{5DE77A19-5BA7-4743-BD4F-63D3575CE23A}" destId="{CD701789-1404-42C9-B221-951DF6680ACD}" srcOrd="2" destOrd="0" presId="urn:microsoft.com/office/officeart/2005/8/layout/pyramid4"/>
    <dgm:cxn modelId="{F73EC9DC-B5B1-4DEB-9480-C0C481246050}" type="presParOf" srcId="{5DE77A19-5BA7-4743-BD4F-63D3575CE23A}" destId="{9B988E31-AB2B-4325-A854-54B06A9403C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960A72-D184-41E9-B891-A80F29378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96A164-3559-4F33-ACA0-5167ABE1F52F}">
      <dgm:prSet phldrT="[Tekst]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b="1" dirty="0"/>
            <a:t>Poziom podstawowy (mini)</a:t>
          </a:r>
          <a:endParaRPr lang="pl-PL" dirty="0"/>
        </a:p>
      </dgm:t>
    </dgm:pt>
    <dgm:pt modelId="{FA661CD8-B6E2-464F-9AC6-4EFE918D6FA7}" type="parTrans" cxnId="{9F5F2945-5E70-4C8B-B519-8F72E5D86D0A}">
      <dgm:prSet/>
      <dgm:spPr/>
      <dgm:t>
        <a:bodyPr/>
        <a:lstStyle/>
        <a:p>
          <a:endParaRPr lang="pl-PL"/>
        </a:p>
      </dgm:t>
    </dgm:pt>
    <dgm:pt modelId="{31560AF6-8628-4590-8E5E-D02BA5CA7FFD}" type="sibTrans" cxnId="{9F5F2945-5E70-4C8B-B519-8F72E5D86D0A}">
      <dgm:prSet/>
      <dgm:spPr/>
      <dgm:t>
        <a:bodyPr/>
        <a:lstStyle/>
        <a:p>
          <a:endParaRPr lang="pl-PL"/>
        </a:p>
      </dgm:t>
    </dgm:pt>
    <dgm:pt modelId="{512631AC-E1E3-47F3-BAF3-8B3A4B0B813B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b="1" dirty="0"/>
            <a:t>Poziom średni (midi)</a:t>
          </a:r>
          <a:r>
            <a:rPr lang="pl-PL" dirty="0"/>
            <a:t> </a:t>
          </a:r>
        </a:p>
      </dgm:t>
    </dgm:pt>
    <dgm:pt modelId="{7C32020B-0D00-46DE-9A4C-B8B325C29E05}" type="parTrans" cxnId="{6C0825F5-2F92-47D3-BD4E-CE3703B33E1B}">
      <dgm:prSet/>
      <dgm:spPr/>
      <dgm:t>
        <a:bodyPr/>
        <a:lstStyle/>
        <a:p>
          <a:endParaRPr lang="pl-PL"/>
        </a:p>
      </dgm:t>
    </dgm:pt>
    <dgm:pt modelId="{7E0CCA98-A49E-48C6-A910-19B25C455389}" type="sibTrans" cxnId="{6C0825F5-2F92-47D3-BD4E-CE3703B33E1B}">
      <dgm:prSet/>
      <dgm:spPr/>
      <dgm:t>
        <a:bodyPr/>
        <a:lstStyle/>
        <a:p>
          <a:endParaRPr lang="pl-PL"/>
        </a:p>
      </dgm:t>
    </dgm:pt>
    <dgm:pt modelId="{823C3258-3C14-4B2F-B873-7469218585B9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b="1" dirty="0"/>
            <a:t>Poziom zaawansowany (maxi)</a:t>
          </a:r>
          <a:r>
            <a:rPr lang="pl-PL" dirty="0"/>
            <a:t> </a:t>
          </a:r>
        </a:p>
      </dgm:t>
    </dgm:pt>
    <dgm:pt modelId="{4F8A5816-ED01-45C5-B67B-472ECBECB517}" type="parTrans" cxnId="{2E4E0A97-67BD-4CC2-BF69-AAF6C3E06A58}">
      <dgm:prSet/>
      <dgm:spPr/>
      <dgm:t>
        <a:bodyPr/>
        <a:lstStyle/>
        <a:p>
          <a:endParaRPr lang="pl-PL"/>
        </a:p>
      </dgm:t>
    </dgm:pt>
    <dgm:pt modelId="{4C98B615-8019-43E4-9A37-2ADF8B295DC7}" type="sibTrans" cxnId="{2E4E0A97-67BD-4CC2-BF69-AAF6C3E06A58}">
      <dgm:prSet/>
      <dgm:spPr/>
      <dgm:t>
        <a:bodyPr/>
        <a:lstStyle/>
        <a:p>
          <a:endParaRPr lang="pl-PL"/>
        </a:p>
      </dgm:t>
    </dgm:pt>
    <dgm:pt modelId="{7E2BA05B-5C96-4593-B1F2-D9A25AE8B3FC}">
      <dgm:prSet phldrT="[Tekst]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dirty="0"/>
            <a:t>skoncentrowany wokół realizacji obowiązków związanych z zapewnieniem dostępności wynikających z przepisów prawa ujętych m.in. we wstępie do niniejszego opracowania.</a:t>
          </a:r>
        </a:p>
      </dgm:t>
    </dgm:pt>
    <dgm:pt modelId="{BEEEF444-684F-4872-9F1D-554C31072B13}" type="parTrans" cxnId="{6D5AEB45-1A3C-4ED5-A33A-835FCE98B826}">
      <dgm:prSet/>
      <dgm:spPr/>
      <dgm:t>
        <a:bodyPr/>
        <a:lstStyle/>
        <a:p>
          <a:endParaRPr lang="pl-PL"/>
        </a:p>
      </dgm:t>
    </dgm:pt>
    <dgm:pt modelId="{7FA20600-077F-4C52-BCED-99CEC0B19556}" type="sibTrans" cxnId="{6D5AEB45-1A3C-4ED5-A33A-835FCE98B826}">
      <dgm:prSet/>
      <dgm:spPr/>
      <dgm:t>
        <a:bodyPr/>
        <a:lstStyle/>
        <a:p>
          <a:endParaRPr lang="pl-PL"/>
        </a:p>
      </dgm:t>
    </dgm:pt>
    <dgm:pt modelId="{D0C9B16F-ECF4-44A2-BF93-257A583E5ADA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dirty="0"/>
            <a:t>uwzględniający wprowadzenie szeregu dodatkowych rozwiązań zwiększających dostępność wykraczających poza obowiązujące ramy prawne.</a:t>
          </a:r>
        </a:p>
      </dgm:t>
    </dgm:pt>
    <dgm:pt modelId="{E13E21B6-703B-4F8F-BECA-1A0EC61B802E}" type="parTrans" cxnId="{7089F951-ED08-413F-A774-91EE787E40B3}">
      <dgm:prSet/>
      <dgm:spPr/>
      <dgm:t>
        <a:bodyPr/>
        <a:lstStyle/>
        <a:p>
          <a:endParaRPr lang="pl-PL"/>
        </a:p>
      </dgm:t>
    </dgm:pt>
    <dgm:pt modelId="{72D447C1-223D-451A-9573-7F5A408E95FC}" type="sibTrans" cxnId="{7089F951-ED08-413F-A774-91EE787E40B3}">
      <dgm:prSet/>
      <dgm:spPr/>
      <dgm:t>
        <a:bodyPr/>
        <a:lstStyle/>
        <a:p>
          <a:endParaRPr lang="pl-PL"/>
        </a:p>
      </dgm:t>
    </dgm:pt>
    <dgm:pt modelId="{AF716148-9D1C-4756-90B9-0F43EB441B94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dirty="0"/>
            <a:t>obejmuje innowacje, których wdrożenie nie wynika bezpośrednio z przepisów prawa, natomiast w znaczący sposób podnosi jakość korzystania z PP dla osób ze szczególnymi potrzebami. </a:t>
          </a:r>
        </a:p>
      </dgm:t>
    </dgm:pt>
    <dgm:pt modelId="{4C18B8F2-D742-4E1F-BF4F-6F3C0DD0DCDC}" type="parTrans" cxnId="{9D7E2A72-4096-4CC7-997F-D11441C2495C}">
      <dgm:prSet/>
      <dgm:spPr/>
      <dgm:t>
        <a:bodyPr/>
        <a:lstStyle/>
        <a:p>
          <a:endParaRPr lang="pl-PL"/>
        </a:p>
      </dgm:t>
    </dgm:pt>
    <dgm:pt modelId="{95A9D830-A236-40BA-A3A7-ABAFAB5B8FCD}" type="sibTrans" cxnId="{9D7E2A72-4096-4CC7-997F-D11441C2495C}">
      <dgm:prSet/>
      <dgm:spPr/>
      <dgm:t>
        <a:bodyPr/>
        <a:lstStyle/>
        <a:p>
          <a:endParaRPr lang="pl-PL"/>
        </a:p>
      </dgm:t>
    </dgm:pt>
    <dgm:pt modelId="{1221CD3A-D466-40E4-B1E1-3C13AB2E35D2}" type="pres">
      <dgm:prSet presAssocID="{D0960A72-D184-41E9-B891-A80F2937822B}" presName="linear" presStyleCnt="0">
        <dgm:presLayoutVars>
          <dgm:animLvl val="lvl"/>
          <dgm:resizeHandles val="exact"/>
        </dgm:presLayoutVars>
      </dgm:prSet>
      <dgm:spPr/>
    </dgm:pt>
    <dgm:pt modelId="{A344F882-E5DD-4A9F-B6DA-E82150346167}" type="pres">
      <dgm:prSet presAssocID="{3196A164-3559-4F33-ACA0-5167ABE1F5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EA19C2-97B7-40CC-9D3F-0B160A1E1512}" type="pres">
      <dgm:prSet presAssocID="{3196A164-3559-4F33-ACA0-5167ABE1F52F}" presName="childText" presStyleLbl="revTx" presStyleIdx="0" presStyleCnt="3">
        <dgm:presLayoutVars>
          <dgm:bulletEnabled val="1"/>
        </dgm:presLayoutVars>
      </dgm:prSet>
      <dgm:spPr/>
    </dgm:pt>
    <dgm:pt modelId="{54795C68-D712-4AF5-8D2D-6F0DF4000AA8}" type="pres">
      <dgm:prSet presAssocID="{512631AC-E1E3-47F3-BAF3-8B3A4B0B81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C6EABE-0D7C-4CD9-9D63-3EBC99F41F58}" type="pres">
      <dgm:prSet presAssocID="{512631AC-E1E3-47F3-BAF3-8B3A4B0B813B}" presName="childText" presStyleLbl="revTx" presStyleIdx="1" presStyleCnt="3">
        <dgm:presLayoutVars>
          <dgm:bulletEnabled val="1"/>
        </dgm:presLayoutVars>
      </dgm:prSet>
      <dgm:spPr/>
    </dgm:pt>
    <dgm:pt modelId="{111AA00C-DE41-471D-B0D0-B6EC4073969B}" type="pres">
      <dgm:prSet presAssocID="{823C3258-3C14-4B2F-B873-7469218585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471AAE-CB94-4E89-B6FB-125A77B1AAE4}" type="pres">
      <dgm:prSet presAssocID="{823C3258-3C14-4B2F-B873-7469218585B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966340C-A840-47F9-84E8-8E001C68E1E6}" type="presOf" srcId="{AF716148-9D1C-4756-90B9-0F43EB441B94}" destId="{69471AAE-CB94-4E89-B6FB-125A77B1AAE4}" srcOrd="0" destOrd="0" presId="urn:microsoft.com/office/officeart/2005/8/layout/vList2"/>
    <dgm:cxn modelId="{F11BFB31-D168-4093-A106-0D745E854C3F}" type="presOf" srcId="{512631AC-E1E3-47F3-BAF3-8B3A4B0B813B}" destId="{54795C68-D712-4AF5-8D2D-6F0DF4000AA8}" srcOrd="0" destOrd="0" presId="urn:microsoft.com/office/officeart/2005/8/layout/vList2"/>
    <dgm:cxn modelId="{19787D34-510E-4708-AB24-79F402056A3E}" type="presOf" srcId="{3196A164-3559-4F33-ACA0-5167ABE1F52F}" destId="{A344F882-E5DD-4A9F-B6DA-E82150346167}" srcOrd="0" destOrd="0" presId="urn:microsoft.com/office/officeart/2005/8/layout/vList2"/>
    <dgm:cxn modelId="{76F6053B-B090-40DB-81BE-E1ACB73CE457}" type="presOf" srcId="{823C3258-3C14-4B2F-B873-7469218585B9}" destId="{111AA00C-DE41-471D-B0D0-B6EC4073969B}" srcOrd="0" destOrd="0" presId="urn:microsoft.com/office/officeart/2005/8/layout/vList2"/>
    <dgm:cxn modelId="{B02F025F-1BEA-469D-B6C7-69AB4F335C48}" type="presOf" srcId="{D0960A72-D184-41E9-B891-A80F2937822B}" destId="{1221CD3A-D466-40E4-B1E1-3C13AB2E35D2}" srcOrd="0" destOrd="0" presId="urn:microsoft.com/office/officeart/2005/8/layout/vList2"/>
    <dgm:cxn modelId="{5166505F-D650-4617-90E7-589EE7ABA0A0}" type="presOf" srcId="{7E2BA05B-5C96-4593-B1F2-D9A25AE8B3FC}" destId="{EBEA19C2-97B7-40CC-9D3F-0B160A1E1512}" srcOrd="0" destOrd="0" presId="urn:microsoft.com/office/officeart/2005/8/layout/vList2"/>
    <dgm:cxn modelId="{9F5F2945-5E70-4C8B-B519-8F72E5D86D0A}" srcId="{D0960A72-D184-41E9-B891-A80F2937822B}" destId="{3196A164-3559-4F33-ACA0-5167ABE1F52F}" srcOrd="0" destOrd="0" parTransId="{FA661CD8-B6E2-464F-9AC6-4EFE918D6FA7}" sibTransId="{31560AF6-8628-4590-8E5E-D02BA5CA7FFD}"/>
    <dgm:cxn modelId="{6D5AEB45-1A3C-4ED5-A33A-835FCE98B826}" srcId="{3196A164-3559-4F33-ACA0-5167ABE1F52F}" destId="{7E2BA05B-5C96-4593-B1F2-D9A25AE8B3FC}" srcOrd="0" destOrd="0" parTransId="{BEEEF444-684F-4872-9F1D-554C31072B13}" sibTransId="{7FA20600-077F-4C52-BCED-99CEC0B19556}"/>
    <dgm:cxn modelId="{7089F951-ED08-413F-A774-91EE787E40B3}" srcId="{512631AC-E1E3-47F3-BAF3-8B3A4B0B813B}" destId="{D0C9B16F-ECF4-44A2-BF93-257A583E5ADA}" srcOrd="0" destOrd="0" parTransId="{E13E21B6-703B-4F8F-BECA-1A0EC61B802E}" sibTransId="{72D447C1-223D-451A-9573-7F5A408E95FC}"/>
    <dgm:cxn modelId="{9D7E2A72-4096-4CC7-997F-D11441C2495C}" srcId="{823C3258-3C14-4B2F-B873-7469218585B9}" destId="{AF716148-9D1C-4756-90B9-0F43EB441B94}" srcOrd="0" destOrd="0" parTransId="{4C18B8F2-D742-4E1F-BF4F-6F3C0DD0DCDC}" sibTransId="{95A9D830-A236-40BA-A3A7-ABAFAB5B8FCD}"/>
    <dgm:cxn modelId="{2E4E0A97-67BD-4CC2-BF69-AAF6C3E06A58}" srcId="{D0960A72-D184-41E9-B891-A80F2937822B}" destId="{823C3258-3C14-4B2F-B873-7469218585B9}" srcOrd="2" destOrd="0" parTransId="{4F8A5816-ED01-45C5-B67B-472ECBECB517}" sibTransId="{4C98B615-8019-43E4-9A37-2ADF8B295DC7}"/>
    <dgm:cxn modelId="{9770C3F4-39E4-410D-B543-0D6DB0A9546C}" type="presOf" srcId="{D0C9B16F-ECF4-44A2-BF93-257A583E5ADA}" destId="{EFC6EABE-0D7C-4CD9-9D63-3EBC99F41F58}" srcOrd="0" destOrd="0" presId="urn:microsoft.com/office/officeart/2005/8/layout/vList2"/>
    <dgm:cxn modelId="{6C0825F5-2F92-47D3-BD4E-CE3703B33E1B}" srcId="{D0960A72-D184-41E9-B891-A80F2937822B}" destId="{512631AC-E1E3-47F3-BAF3-8B3A4B0B813B}" srcOrd="1" destOrd="0" parTransId="{7C32020B-0D00-46DE-9A4C-B8B325C29E05}" sibTransId="{7E0CCA98-A49E-48C6-A910-19B25C455389}"/>
    <dgm:cxn modelId="{3E43A839-4E09-40E1-9319-EDBB1DFA8FD4}" type="presParOf" srcId="{1221CD3A-D466-40E4-B1E1-3C13AB2E35D2}" destId="{A344F882-E5DD-4A9F-B6DA-E82150346167}" srcOrd="0" destOrd="0" presId="urn:microsoft.com/office/officeart/2005/8/layout/vList2"/>
    <dgm:cxn modelId="{A6E490BB-1FF9-4D39-AEAF-F349632432E5}" type="presParOf" srcId="{1221CD3A-D466-40E4-B1E1-3C13AB2E35D2}" destId="{EBEA19C2-97B7-40CC-9D3F-0B160A1E1512}" srcOrd="1" destOrd="0" presId="urn:microsoft.com/office/officeart/2005/8/layout/vList2"/>
    <dgm:cxn modelId="{A7DB76D3-EE13-4F31-9E19-460398C8A912}" type="presParOf" srcId="{1221CD3A-D466-40E4-B1E1-3C13AB2E35D2}" destId="{54795C68-D712-4AF5-8D2D-6F0DF4000AA8}" srcOrd="2" destOrd="0" presId="urn:microsoft.com/office/officeart/2005/8/layout/vList2"/>
    <dgm:cxn modelId="{48165155-49AD-4F7A-A161-EDE4DF4FED98}" type="presParOf" srcId="{1221CD3A-D466-40E4-B1E1-3C13AB2E35D2}" destId="{EFC6EABE-0D7C-4CD9-9D63-3EBC99F41F58}" srcOrd="3" destOrd="0" presId="urn:microsoft.com/office/officeart/2005/8/layout/vList2"/>
    <dgm:cxn modelId="{9B3ED2BE-42FC-4B1A-9B87-D8167C9212C8}" type="presParOf" srcId="{1221CD3A-D466-40E4-B1E1-3C13AB2E35D2}" destId="{111AA00C-DE41-471D-B0D0-B6EC4073969B}" srcOrd="4" destOrd="0" presId="urn:microsoft.com/office/officeart/2005/8/layout/vList2"/>
    <dgm:cxn modelId="{322E10DF-50E0-4657-B45D-C3ADC3D7D335}" type="presParOf" srcId="{1221CD3A-D466-40E4-B1E1-3C13AB2E35D2}" destId="{69471AAE-CB94-4E89-B6FB-125A77B1AA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13D25B-412E-4C87-B177-CD711BE645BD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0FCEDEA-A28A-47D0-86D8-CC89E0193057}">
      <dgm:prSet phldrT="[Tekst]"/>
      <dgm:spPr/>
      <dgm:t>
        <a:bodyPr/>
        <a:lstStyle/>
        <a:p>
          <a:r>
            <a:rPr lang="pl-PL"/>
            <a:t>Informacje</a:t>
          </a:r>
        </a:p>
      </dgm:t>
    </dgm:pt>
    <dgm:pt modelId="{76630F88-8418-42EB-A888-13F1DEFCB60C}" type="parTrans" cxnId="{CF058F8D-6A55-4F6B-898C-50D80F19F024}">
      <dgm:prSet/>
      <dgm:spPr/>
      <dgm:t>
        <a:bodyPr/>
        <a:lstStyle/>
        <a:p>
          <a:endParaRPr lang="pl-PL"/>
        </a:p>
      </dgm:t>
    </dgm:pt>
    <dgm:pt modelId="{DCE2CCFB-B2B7-4A9F-A4F6-5F92F4B7710A}" type="sibTrans" cxnId="{CF058F8D-6A55-4F6B-898C-50D80F19F024}">
      <dgm:prSet/>
      <dgm:spPr/>
      <dgm:t>
        <a:bodyPr/>
        <a:lstStyle/>
        <a:p>
          <a:endParaRPr lang="pl-PL"/>
        </a:p>
      </dgm:t>
    </dgm:pt>
    <dgm:pt modelId="{0776F959-6573-4489-B034-C241D1B6E817}">
      <dgm:prSet phldrT="[Tekst]"/>
      <dgm:spPr/>
      <dgm:t>
        <a:bodyPr/>
        <a:lstStyle/>
        <a:p>
          <a:r>
            <a:rPr lang="pl-PL"/>
            <a:t>Dojazd i powrót</a:t>
          </a:r>
        </a:p>
      </dgm:t>
    </dgm:pt>
    <dgm:pt modelId="{81D5BC54-52FA-4620-9592-12638F6BBF3C}" type="parTrans" cxnId="{92ED0B73-9AF3-4A06-A1EF-B45DC898D7CC}">
      <dgm:prSet/>
      <dgm:spPr/>
      <dgm:t>
        <a:bodyPr/>
        <a:lstStyle/>
        <a:p>
          <a:endParaRPr lang="pl-PL"/>
        </a:p>
      </dgm:t>
    </dgm:pt>
    <dgm:pt modelId="{5F94DABF-D8B1-4AD2-A608-F9B35678FB5A}" type="sibTrans" cxnId="{92ED0B73-9AF3-4A06-A1EF-B45DC898D7CC}">
      <dgm:prSet/>
      <dgm:spPr/>
      <dgm:t>
        <a:bodyPr/>
        <a:lstStyle/>
        <a:p>
          <a:endParaRPr lang="pl-PL"/>
        </a:p>
      </dgm:t>
    </dgm:pt>
    <dgm:pt modelId="{A982CF47-4786-4C60-AE35-60B4ABBE7F3B}">
      <dgm:prSet phldrT="[Tekst]"/>
      <dgm:spPr/>
      <dgm:t>
        <a:bodyPr/>
        <a:lstStyle/>
        <a:p>
          <a:r>
            <a:rPr lang="pl-PL" dirty="0"/>
            <a:t>Infrastruktura (budowlana i terenowa)</a:t>
          </a:r>
        </a:p>
      </dgm:t>
    </dgm:pt>
    <dgm:pt modelId="{10AEB403-52A1-4AC6-B221-0CD973BC997B}" type="parTrans" cxnId="{FD4B6F95-00E9-4FB8-982D-3436538076C3}">
      <dgm:prSet/>
      <dgm:spPr/>
      <dgm:t>
        <a:bodyPr/>
        <a:lstStyle/>
        <a:p>
          <a:endParaRPr lang="pl-PL"/>
        </a:p>
      </dgm:t>
    </dgm:pt>
    <dgm:pt modelId="{F809DA9D-B719-4A3E-A791-94BA03270DCF}" type="sibTrans" cxnId="{FD4B6F95-00E9-4FB8-982D-3436538076C3}">
      <dgm:prSet/>
      <dgm:spPr/>
      <dgm:t>
        <a:bodyPr/>
        <a:lstStyle/>
        <a:p>
          <a:endParaRPr lang="pl-PL"/>
        </a:p>
      </dgm:t>
    </dgm:pt>
    <dgm:pt modelId="{72625CCD-B77F-461A-B6C0-352C542A3AB5}">
      <dgm:prSet phldrT="[Tekst]"/>
      <dgm:spPr/>
      <dgm:t>
        <a:bodyPr/>
        <a:lstStyle/>
        <a:p>
          <a:r>
            <a:rPr lang="pl-PL"/>
            <a:t>Szlaki turystyczne/Ścieżki przyrodnicze</a:t>
          </a:r>
        </a:p>
      </dgm:t>
    </dgm:pt>
    <dgm:pt modelId="{668030CF-D489-4639-A275-848AC4C7E2C8}" type="parTrans" cxnId="{ACFC4E6A-15D2-45E5-B4F8-695EFFA04B46}">
      <dgm:prSet/>
      <dgm:spPr/>
      <dgm:t>
        <a:bodyPr/>
        <a:lstStyle/>
        <a:p>
          <a:endParaRPr lang="pl-PL"/>
        </a:p>
      </dgm:t>
    </dgm:pt>
    <dgm:pt modelId="{5F48B29B-79BD-4164-980D-33EC2A0FF81F}" type="sibTrans" cxnId="{ACFC4E6A-15D2-45E5-B4F8-695EFFA04B46}">
      <dgm:prSet/>
      <dgm:spPr/>
      <dgm:t>
        <a:bodyPr/>
        <a:lstStyle/>
        <a:p>
          <a:endParaRPr lang="pl-PL"/>
        </a:p>
      </dgm:t>
    </dgm:pt>
    <dgm:pt modelId="{61CF2068-6C91-4278-A8E7-A4CDCF7D063A}">
      <dgm:prSet phldrT="[Tekst]"/>
      <dgm:spPr/>
      <dgm:t>
        <a:bodyPr/>
        <a:lstStyle/>
        <a:p>
          <a:r>
            <a:rPr lang="pl-PL"/>
            <a:t>Oferta edukacyjna</a:t>
          </a:r>
        </a:p>
      </dgm:t>
    </dgm:pt>
    <dgm:pt modelId="{1195C056-6E6B-4697-B61D-FFC707CBC601}" type="parTrans" cxnId="{BFD47E89-97DF-4357-B7E8-0D013C6E996E}">
      <dgm:prSet/>
      <dgm:spPr/>
      <dgm:t>
        <a:bodyPr/>
        <a:lstStyle/>
        <a:p>
          <a:endParaRPr lang="pl-PL"/>
        </a:p>
      </dgm:t>
    </dgm:pt>
    <dgm:pt modelId="{05E660E2-F317-4026-9D6D-1563AC759F6C}" type="sibTrans" cxnId="{BFD47E89-97DF-4357-B7E8-0D013C6E996E}">
      <dgm:prSet/>
      <dgm:spPr/>
      <dgm:t>
        <a:bodyPr/>
        <a:lstStyle/>
        <a:p>
          <a:endParaRPr lang="pl-PL"/>
        </a:p>
      </dgm:t>
    </dgm:pt>
    <dgm:pt modelId="{12686FC4-60F6-4F98-88B7-26D4DD5725D6}">
      <dgm:prSet phldrT="[Tekst]"/>
      <dgm:spPr/>
      <dgm:t>
        <a:bodyPr/>
        <a:lstStyle/>
        <a:p>
          <a:r>
            <a:rPr lang="pl-PL"/>
            <a:t>Usługi dodatkowe</a:t>
          </a:r>
        </a:p>
      </dgm:t>
    </dgm:pt>
    <dgm:pt modelId="{B33EA638-9942-494E-A341-2655A1F0F8FC}" type="parTrans" cxnId="{F9E2A98E-4C00-4621-93D9-CDD55D396F17}">
      <dgm:prSet/>
      <dgm:spPr/>
      <dgm:t>
        <a:bodyPr/>
        <a:lstStyle/>
        <a:p>
          <a:endParaRPr lang="pl-PL"/>
        </a:p>
      </dgm:t>
    </dgm:pt>
    <dgm:pt modelId="{4FBEFE54-93EE-4909-B37D-40CDDC992A92}" type="sibTrans" cxnId="{F9E2A98E-4C00-4621-93D9-CDD55D396F17}">
      <dgm:prSet/>
      <dgm:spPr/>
      <dgm:t>
        <a:bodyPr/>
        <a:lstStyle/>
        <a:p>
          <a:endParaRPr lang="pl-PL"/>
        </a:p>
      </dgm:t>
    </dgm:pt>
    <dgm:pt modelId="{2F673962-2F19-4127-8FBA-F45F80483A12}">
      <dgm:prSet phldrT="[Tekst]"/>
      <dgm:spPr/>
      <dgm:t>
        <a:bodyPr/>
        <a:lstStyle/>
        <a:p>
          <a:r>
            <a:rPr lang="pl-PL"/>
            <a:t>Zapewnienie trwałości</a:t>
          </a:r>
        </a:p>
      </dgm:t>
    </dgm:pt>
    <dgm:pt modelId="{65DB552C-E8B2-4F29-BEA8-DA65DDC7AD0B}" type="parTrans" cxnId="{1BA12273-7E85-4DB4-8F43-AD6516A7AA45}">
      <dgm:prSet/>
      <dgm:spPr/>
      <dgm:t>
        <a:bodyPr/>
        <a:lstStyle/>
        <a:p>
          <a:endParaRPr lang="pl-PL"/>
        </a:p>
      </dgm:t>
    </dgm:pt>
    <dgm:pt modelId="{2178D475-B16B-4562-8AB9-9E4DDD62A0E1}" type="sibTrans" cxnId="{1BA12273-7E85-4DB4-8F43-AD6516A7AA45}">
      <dgm:prSet/>
      <dgm:spPr/>
      <dgm:t>
        <a:bodyPr/>
        <a:lstStyle/>
        <a:p>
          <a:endParaRPr lang="pl-PL"/>
        </a:p>
      </dgm:t>
    </dgm:pt>
    <dgm:pt modelId="{7529F40E-107F-4B48-8B8B-F71302CF29A3}">
      <dgm:prSet phldrT="[Tekst]"/>
      <dgm:spPr/>
      <dgm:t>
        <a:bodyPr/>
        <a:lstStyle/>
        <a:p>
          <a:r>
            <a:rPr lang="pl-PL"/>
            <a:t>Otoczenie</a:t>
          </a:r>
        </a:p>
      </dgm:t>
    </dgm:pt>
    <dgm:pt modelId="{0E98244B-3035-46B8-9967-9DE97C454B44}" type="parTrans" cxnId="{77F47050-429A-4BB5-88C4-B6D74174E143}">
      <dgm:prSet/>
      <dgm:spPr/>
      <dgm:t>
        <a:bodyPr/>
        <a:lstStyle/>
        <a:p>
          <a:endParaRPr lang="pl-PL"/>
        </a:p>
      </dgm:t>
    </dgm:pt>
    <dgm:pt modelId="{7D0CE304-6DC1-4886-B9DD-AF3206AC9E37}" type="sibTrans" cxnId="{77F47050-429A-4BB5-88C4-B6D74174E143}">
      <dgm:prSet/>
      <dgm:spPr/>
      <dgm:t>
        <a:bodyPr/>
        <a:lstStyle/>
        <a:p>
          <a:endParaRPr lang="pl-PL"/>
        </a:p>
      </dgm:t>
    </dgm:pt>
    <dgm:pt modelId="{373619B3-0F6E-445B-8A3E-876DD39E7834}" type="pres">
      <dgm:prSet presAssocID="{1A13D25B-412E-4C87-B177-CD711BE645BD}" presName="Name0" presStyleCnt="0">
        <dgm:presLayoutVars>
          <dgm:dir/>
          <dgm:resizeHandles val="exact"/>
        </dgm:presLayoutVars>
      </dgm:prSet>
      <dgm:spPr/>
    </dgm:pt>
    <dgm:pt modelId="{020CA94E-B4B7-4F70-96D8-76155AE2C675}" type="pres">
      <dgm:prSet presAssocID="{A0FCEDEA-A28A-47D0-86D8-CC89E0193057}" presName="node" presStyleLbl="node1" presStyleIdx="0" presStyleCnt="8">
        <dgm:presLayoutVars>
          <dgm:bulletEnabled val="1"/>
        </dgm:presLayoutVars>
      </dgm:prSet>
      <dgm:spPr/>
    </dgm:pt>
    <dgm:pt modelId="{C5D7FB30-4062-40D2-8442-D7B49E55D06D}" type="pres">
      <dgm:prSet presAssocID="{DCE2CCFB-B2B7-4A9F-A4F6-5F92F4B7710A}" presName="sibTrans" presStyleLbl="sibTrans1D1" presStyleIdx="0" presStyleCnt="7"/>
      <dgm:spPr/>
    </dgm:pt>
    <dgm:pt modelId="{3D18EB9D-0E79-48DB-AAF3-E3B04F6486F5}" type="pres">
      <dgm:prSet presAssocID="{DCE2CCFB-B2B7-4A9F-A4F6-5F92F4B7710A}" presName="connectorText" presStyleLbl="sibTrans1D1" presStyleIdx="0" presStyleCnt="7"/>
      <dgm:spPr/>
    </dgm:pt>
    <dgm:pt modelId="{6A0195D4-1121-4F84-AFDD-FCD42FB65F45}" type="pres">
      <dgm:prSet presAssocID="{0776F959-6573-4489-B034-C241D1B6E817}" presName="node" presStyleLbl="node1" presStyleIdx="1" presStyleCnt="8">
        <dgm:presLayoutVars>
          <dgm:bulletEnabled val="1"/>
        </dgm:presLayoutVars>
      </dgm:prSet>
      <dgm:spPr/>
    </dgm:pt>
    <dgm:pt modelId="{DCA864FF-DF17-4564-A582-CB28918122DD}" type="pres">
      <dgm:prSet presAssocID="{5F94DABF-D8B1-4AD2-A608-F9B35678FB5A}" presName="sibTrans" presStyleLbl="sibTrans1D1" presStyleIdx="1" presStyleCnt="7"/>
      <dgm:spPr/>
    </dgm:pt>
    <dgm:pt modelId="{9E0EE219-A24F-42F3-A382-4F8EF46E6A38}" type="pres">
      <dgm:prSet presAssocID="{5F94DABF-D8B1-4AD2-A608-F9B35678FB5A}" presName="connectorText" presStyleLbl="sibTrans1D1" presStyleIdx="1" presStyleCnt="7"/>
      <dgm:spPr/>
    </dgm:pt>
    <dgm:pt modelId="{1FE6F7A4-C58F-4AAD-AD60-9AEF3B3A2464}" type="pres">
      <dgm:prSet presAssocID="{A982CF47-4786-4C60-AE35-60B4ABBE7F3B}" presName="node" presStyleLbl="node1" presStyleIdx="2" presStyleCnt="8">
        <dgm:presLayoutVars>
          <dgm:bulletEnabled val="1"/>
        </dgm:presLayoutVars>
      </dgm:prSet>
      <dgm:spPr/>
    </dgm:pt>
    <dgm:pt modelId="{703F8788-B062-4837-A0FA-22CB154FD21E}" type="pres">
      <dgm:prSet presAssocID="{F809DA9D-B719-4A3E-A791-94BA03270DCF}" presName="sibTrans" presStyleLbl="sibTrans1D1" presStyleIdx="2" presStyleCnt="7"/>
      <dgm:spPr/>
    </dgm:pt>
    <dgm:pt modelId="{52F8E6A7-25C9-473C-8BC3-A50E42E7866F}" type="pres">
      <dgm:prSet presAssocID="{F809DA9D-B719-4A3E-A791-94BA03270DCF}" presName="connectorText" presStyleLbl="sibTrans1D1" presStyleIdx="2" presStyleCnt="7"/>
      <dgm:spPr/>
    </dgm:pt>
    <dgm:pt modelId="{01B9863E-4DEE-4A3C-AF03-E011DFF4D7E7}" type="pres">
      <dgm:prSet presAssocID="{72625CCD-B77F-461A-B6C0-352C542A3AB5}" presName="node" presStyleLbl="node1" presStyleIdx="3" presStyleCnt="8">
        <dgm:presLayoutVars>
          <dgm:bulletEnabled val="1"/>
        </dgm:presLayoutVars>
      </dgm:prSet>
      <dgm:spPr/>
    </dgm:pt>
    <dgm:pt modelId="{8CE1A9E9-CFA8-46DB-A2FA-66B1630DF9D4}" type="pres">
      <dgm:prSet presAssocID="{5F48B29B-79BD-4164-980D-33EC2A0FF81F}" presName="sibTrans" presStyleLbl="sibTrans1D1" presStyleIdx="3" presStyleCnt="7"/>
      <dgm:spPr/>
    </dgm:pt>
    <dgm:pt modelId="{E70C7C84-9086-476D-AA5B-7B014BC06EA6}" type="pres">
      <dgm:prSet presAssocID="{5F48B29B-79BD-4164-980D-33EC2A0FF81F}" presName="connectorText" presStyleLbl="sibTrans1D1" presStyleIdx="3" presStyleCnt="7"/>
      <dgm:spPr/>
    </dgm:pt>
    <dgm:pt modelId="{63703BAF-E969-4CF5-AA8F-D41E42C7AB76}" type="pres">
      <dgm:prSet presAssocID="{61CF2068-6C91-4278-A8E7-A4CDCF7D063A}" presName="node" presStyleLbl="node1" presStyleIdx="4" presStyleCnt="8">
        <dgm:presLayoutVars>
          <dgm:bulletEnabled val="1"/>
        </dgm:presLayoutVars>
      </dgm:prSet>
      <dgm:spPr/>
    </dgm:pt>
    <dgm:pt modelId="{D08663DE-BA0D-419F-8237-4E8B5FF0A9A9}" type="pres">
      <dgm:prSet presAssocID="{05E660E2-F317-4026-9D6D-1563AC759F6C}" presName="sibTrans" presStyleLbl="sibTrans1D1" presStyleIdx="4" presStyleCnt="7"/>
      <dgm:spPr/>
    </dgm:pt>
    <dgm:pt modelId="{FCB321EE-55AD-4288-821F-F71DACBC83E6}" type="pres">
      <dgm:prSet presAssocID="{05E660E2-F317-4026-9D6D-1563AC759F6C}" presName="connectorText" presStyleLbl="sibTrans1D1" presStyleIdx="4" presStyleCnt="7"/>
      <dgm:spPr/>
    </dgm:pt>
    <dgm:pt modelId="{412B6864-E3D3-477B-99B9-AC9BB8D4446F}" type="pres">
      <dgm:prSet presAssocID="{12686FC4-60F6-4F98-88B7-26D4DD5725D6}" presName="node" presStyleLbl="node1" presStyleIdx="5" presStyleCnt="8">
        <dgm:presLayoutVars>
          <dgm:bulletEnabled val="1"/>
        </dgm:presLayoutVars>
      </dgm:prSet>
      <dgm:spPr/>
    </dgm:pt>
    <dgm:pt modelId="{034A3212-85B7-4637-9E90-9DF9AEA7FC7F}" type="pres">
      <dgm:prSet presAssocID="{4FBEFE54-93EE-4909-B37D-40CDDC992A92}" presName="sibTrans" presStyleLbl="sibTrans1D1" presStyleIdx="5" presStyleCnt="7"/>
      <dgm:spPr/>
    </dgm:pt>
    <dgm:pt modelId="{635ACCB3-5F61-4DF9-9B73-76BB4C59B4BD}" type="pres">
      <dgm:prSet presAssocID="{4FBEFE54-93EE-4909-B37D-40CDDC992A92}" presName="connectorText" presStyleLbl="sibTrans1D1" presStyleIdx="5" presStyleCnt="7"/>
      <dgm:spPr/>
    </dgm:pt>
    <dgm:pt modelId="{38F1C39A-D4DA-4A41-B015-F6AD17350577}" type="pres">
      <dgm:prSet presAssocID="{7529F40E-107F-4B48-8B8B-F71302CF29A3}" presName="node" presStyleLbl="node1" presStyleIdx="6" presStyleCnt="8">
        <dgm:presLayoutVars>
          <dgm:bulletEnabled val="1"/>
        </dgm:presLayoutVars>
      </dgm:prSet>
      <dgm:spPr/>
    </dgm:pt>
    <dgm:pt modelId="{64340DEE-51EF-4F3A-B122-1EBC10C36240}" type="pres">
      <dgm:prSet presAssocID="{7D0CE304-6DC1-4886-B9DD-AF3206AC9E37}" presName="sibTrans" presStyleLbl="sibTrans1D1" presStyleIdx="6" presStyleCnt="7"/>
      <dgm:spPr/>
    </dgm:pt>
    <dgm:pt modelId="{D95DC560-707F-412B-9A59-9655CA1B0D80}" type="pres">
      <dgm:prSet presAssocID="{7D0CE304-6DC1-4886-B9DD-AF3206AC9E37}" presName="connectorText" presStyleLbl="sibTrans1D1" presStyleIdx="6" presStyleCnt="7"/>
      <dgm:spPr/>
    </dgm:pt>
    <dgm:pt modelId="{B75C5C11-6DDA-4FAF-88D8-924ACAB2C1D0}" type="pres">
      <dgm:prSet presAssocID="{2F673962-2F19-4127-8FBA-F45F80483A12}" presName="node" presStyleLbl="node1" presStyleIdx="7" presStyleCnt="8">
        <dgm:presLayoutVars>
          <dgm:bulletEnabled val="1"/>
        </dgm:presLayoutVars>
      </dgm:prSet>
      <dgm:spPr/>
    </dgm:pt>
  </dgm:ptLst>
  <dgm:cxnLst>
    <dgm:cxn modelId="{E37B9F02-B18D-4B9F-8714-03E889C7DC8B}" type="presOf" srcId="{12686FC4-60F6-4F98-88B7-26D4DD5725D6}" destId="{412B6864-E3D3-477B-99B9-AC9BB8D4446F}" srcOrd="0" destOrd="0" presId="urn:microsoft.com/office/officeart/2005/8/layout/bProcess3"/>
    <dgm:cxn modelId="{1784C50A-945F-42E9-8ABC-BF3E8EE93482}" type="presOf" srcId="{2F673962-2F19-4127-8FBA-F45F80483A12}" destId="{B75C5C11-6DDA-4FAF-88D8-924ACAB2C1D0}" srcOrd="0" destOrd="0" presId="urn:microsoft.com/office/officeart/2005/8/layout/bProcess3"/>
    <dgm:cxn modelId="{535FBB0D-10A4-4DC5-90F4-91C9DE561BAB}" type="presOf" srcId="{DCE2CCFB-B2B7-4A9F-A4F6-5F92F4B7710A}" destId="{C5D7FB30-4062-40D2-8442-D7B49E55D06D}" srcOrd="0" destOrd="0" presId="urn:microsoft.com/office/officeart/2005/8/layout/bProcess3"/>
    <dgm:cxn modelId="{583A8F0E-AAF4-4201-AD30-277BAC513357}" type="presOf" srcId="{05E660E2-F317-4026-9D6D-1563AC759F6C}" destId="{FCB321EE-55AD-4288-821F-F71DACBC83E6}" srcOrd="1" destOrd="0" presId="urn:microsoft.com/office/officeart/2005/8/layout/bProcess3"/>
    <dgm:cxn modelId="{DC845C18-4030-4300-942A-FEEDB7BD4081}" type="presOf" srcId="{DCE2CCFB-B2B7-4A9F-A4F6-5F92F4B7710A}" destId="{3D18EB9D-0E79-48DB-AAF3-E3B04F6486F5}" srcOrd="1" destOrd="0" presId="urn:microsoft.com/office/officeart/2005/8/layout/bProcess3"/>
    <dgm:cxn modelId="{8CE5251E-6826-4B7F-BAC7-81E63B0A0538}" type="presOf" srcId="{1A13D25B-412E-4C87-B177-CD711BE645BD}" destId="{373619B3-0F6E-445B-8A3E-876DD39E7834}" srcOrd="0" destOrd="0" presId="urn:microsoft.com/office/officeart/2005/8/layout/bProcess3"/>
    <dgm:cxn modelId="{3E9BAB1E-08DC-4DF0-B5CC-2767631B742A}" type="presOf" srcId="{05E660E2-F317-4026-9D6D-1563AC759F6C}" destId="{D08663DE-BA0D-419F-8237-4E8B5FF0A9A9}" srcOrd="0" destOrd="0" presId="urn:microsoft.com/office/officeart/2005/8/layout/bProcess3"/>
    <dgm:cxn modelId="{C9369824-D077-4413-BC92-FA1C4A709E25}" type="presOf" srcId="{5F48B29B-79BD-4164-980D-33EC2A0FF81F}" destId="{E70C7C84-9086-476D-AA5B-7B014BC06EA6}" srcOrd="1" destOrd="0" presId="urn:microsoft.com/office/officeart/2005/8/layout/bProcess3"/>
    <dgm:cxn modelId="{AAC3132D-5331-4240-B586-FA1A7DC6F824}" type="presOf" srcId="{F809DA9D-B719-4A3E-A791-94BA03270DCF}" destId="{52F8E6A7-25C9-473C-8BC3-A50E42E7866F}" srcOrd="1" destOrd="0" presId="urn:microsoft.com/office/officeart/2005/8/layout/bProcess3"/>
    <dgm:cxn modelId="{27313846-4BB6-48DD-8C2D-B78583C0597D}" type="presOf" srcId="{A982CF47-4786-4C60-AE35-60B4ABBE7F3B}" destId="{1FE6F7A4-C58F-4AAD-AD60-9AEF3B3A2464}" srcOrd="0" destOrd="0" presId="urn:microsoft.com/office/officeart/2005/8/layout/bProcess3"/>
    <dgm:cxn modelId="{3C138446-76F7-4882-8914-47FAD601D34E}" type="presOf" srcId="{0776F959-6573-4489-B034-C241D1B6E817}" destId="{6A0195D4-1121-4F84-AFDD-FCD42FB65F45}" srcOrd="0" destOrd="0" presId="urn:microsoft.com/office/officeart/2005/8/layout/bProcess3"/>
    <dgm:cxn modelId="{F065686A-0DB3-43C6-B9C2-5CDDAC971EDB}" type="presOf" srcId="{4FBEFE54-93EE-4909-B37D-40CDDC992A92}" destId="{034A3212-85B7-4637-9E90-9DF9AEA7FC7F}" srcOrd="0" destOrd="0" presId="urn:microsoft.com/office/officeart/2005/8/layout/bProcess3"/>
    <dgm:cxn modelId="{ACFC4E6A-15D2-45E5-B4F8-695EFFA04B46}" srcId="{1A13D25B-412E-4C87-B177-CD711BE645BD}" destId="{72625CCD-B77F-461A-B6C0-352C542A3AB5}" srcOrd="3" destOrd="0" parTransId="{668030CF-D489-4639-A275-848AC4C7E2C8}" sibTransId="{5F48B29B-79BD-4164-980D-33EC2A0FF81F}"/>
    <dgm:cxn modelId="{4A8AB06A-F209-46AD-915E-D8EEDB614204}" type="presOf" srcId="{61CF2068-6C91-4278-A8E7-A4CDCF7D063A}" destId="{63703BAF-E969-4CF5-AA8F-D41E42C7AB76}" srcOrd="0" destOrd="0" presId="urn:microsoft.com/office/officeart/2005/8/layout/bProcess3"/>
    <dgm:cxn modelId="{16356A6D-8A24-4508-AFCC-238A97F3514B}" type="presOf" srcId="{5F48B29B-79BD-4164-980D-33EC2A0FF81F}" destId="{8CE1A9E9-CFA8-46DB-A2FA-66B1630DF9D4}" srcOrd="0" destOrd="0" presId="urn:microsoft.com/office/officeart/2005/8/layout/bProcess3"/>
    <dgm:cxn modelId="{77F47050-429A-4BB5-88C4-B6D74174E143}" srcId="{1A13D25B-412E-4C87-B177-CD711BE645BD}" destId="{7529F40E-107F-4B48-8B8B-F71302CF29A3}" srcOrd="6" destOrd="0" parTransId="{0E98244B-3035-46B8-9967-9DE97C454B44}" sibTransId="{7D0CE304-6DC1-4886-B9DD-AF3206AC9E37}"/>
    <dgm:cxn modelId="{AB8D5E52-D1F2-4849-9BCD-7F55A3246C3B}" type="presOf" srcId="{72625CCD-B77F-461A-B6C0-352C542A3AB5}" destId="{01B9863E-4DEE-4A3C-AF03-E011DFF4D7E7}" srcOrd="0" destOrd="0" presId="urn:microsoft.com/office/officeart/2005/8/layout/bProcess3"/>
    <dgm:cxn modelId="{92ED0B73-9AF3-4A06-A1EF-B45DC898D7CC}" srcId="{1A13D25B-412E-4C87-B177-CD711BE645BD}" destId="{0776F959-6573-4489-B034-C241D1B6E817}" srcOrd="1" destOrd="0" parTransId="{81D5BC54-52FA-4620-9592-12638F6BBF3C}" sibTransId="{5F94DABF-D8B1-4AD2-A608-F9B35678FB5A}"/>
    <dgm:cxn modelId="{1BA12273-7E85-4DB4-8F43-AD6516A7AA45}" srcId="{1A13D25B-412E-4C87-B177-CD711BE645BD}" destId="{2F673962-2F19-4127-8FBA-F45F80483A12}" srcOrd="7" destOrd="0" parTransId="{65DB552C-E8B2-4F29-BEA8-DA65DDC7AD0B}" sibTransId="{2178D475-B16B-4562-8AB9-9E4DDD62A0E1}"/>
    <dgm:cxn modelId="{6A9D0277-FD12-4EA5-A91B-B1F3CD979EA3}" type="presOf" srcId="{F809DA9D-B719-4A3E-A791-94BA03270DCF}" destId="{703F8788-B062-4837-A0FA-22CB154FD21E}" srcOrd="0" destOrd="0" presId="urn:microsoft.com/office/officeart/2005/8/layout/bProcess3"/>
    <dgm:cxn modelId="{C992B77D-E96F-4D43-AF8C-5C0CE4AB6715}" type="presOf" srcId="{7D0CE304-6DC1-4886-B9DD-AF3206AC9E37}" destId="{D95DC560-707F-412B-9A59-9655CA1B0D80}" srcOrd="1" destOrd="0" presId="urn:microsoft.com/office/officeart/2005/8/layout/bProcess3"/>
    <dgm:cxn modelId="{12BD2B7F-E6A0-4AF5-8D55-C6B37E150E90}" type="presOf" srcId="{7D0CE304-6DC1-4886-B9DD-AF3206AC9E37}" destId="{64340DEE-51EF-4F3A-B122-1EBC10C36240}" srcOrd="0" destOrd="0" presId="urn:microsoft.com/office/officeart/2005/8/layout/bProcess3"/>
    <dgm:cxn modelId="{BFD47E89-97DF-4357-B7E8-0D013C6E996E}" srcId="{1A13D25B-412E-4C87-B177-CD711BE645BD}" destId="{61CF2068-6C91-4278-A8E7-A4CDCF7D063A}" srcOrd="4" destOrd="0" parTransId="{1195C056-6E6B-4697-B61D-FFC707CBC601}" sibTransId="{05E660E2-F317-4026-9D6D-1563AC759F6C}"/>
    <dgm:cxn modelId="{CF058F8D-6A55-4F6B-898C-50D80F19F024}" srcId="{1A13D25B-412E-4C87-B177-CD711BE645BD}" destId="{A0FCEDEA-A28A-47D0-86D8-CC89E0193057}" srcOrd="0" destOrd="0" parTransId="{76630F88-8418-42EB-A888-13F1DEFCB60C}" sibTransId="{DCE2CCFB-B2B7-4A9F-A4F6-5F92F4B7710A}"/>
    <dgm:cxn modelId="{F9E2A98E-4C00-4621-93D9-CDD55D396F17}" srcId="{1A13D25B-412E-4C87-B177-CD711BE645BD}" destId="{12686FC4-60F6-4F98-88B7-26D4DD5725D6}" srcOrd="5" destOrd="0" parTransId="{B33EA638-9942-494E-A341-2655A1F0F8FC}" sibTransId="{4FBEFE54-93EE-4909-B37D-40CDDC992A92}"/>
    <dgm:cxn modelId="{FD4B6F95-00E9-4FB8-982D-3436538076C3}" srcId="{1A13D25B-412E-4C87-B177-CD711BE645BD}" destId="{A982CF47-4786-4C60-AE35-60B4ABBE7F3B}" srcOrd="2" destOrd="0" parTransId="{10AEB403-52A1-4AC6-B221-0CD973BC997B}" sibTransId="{F809DA9D-B719-4A3E-A791-94BA03270DCF}"/>
    <dgm:cxn modelId="{30FC2E9F-9CAB-4865-83BD-C3C1BAB0307F}" type="presOf" srcId="{5F94DABF-D8B1-4AD2-A608-F9B35678FB5A}" destId="{DCA864FF-DF17-4564-A582-CB28918122DD}" srcOrd="0" destOrd="0" presId="urn:microsoft.com/office/officeart/2005/8/layout/bProcess3"/>
    <dgm:cxn modelId="{1397A9D9-D83E-46EF-91C5-CEC4FC9FF134}" type="presOf" srcId="{7529F40E-107F-4B48-8B8B-F71302CF29A3}" destId="{38F1C39A-D4DA-4A41-B015-F6AD17350577}" srcOrd="0" destOrd="0" presId="urn:microsoft.com/office/officeart/2005/8/layout/bProcess3"/>
    <dgm:cxn modelId="{060DD8E2-6491-4EE8-A521-11B4584A22A7}" type="presOf" srcId="{5F94DABF-D8B1-4AD2-A608-F9B35678FB5A}" destId="{9E0EE219-A24F-42F3-A382-4F8EF46E6A38}" srcOrd="1" destOrd="0" presId="urn:microsoft.com/office/officeart/2005/8/layout/bProcess3"/>
    <dgm:cxn modelId="{B9A8ADF0-B3BF-45BB-AF8E-535282347735}" type="presOf" srcId="{4FBEFE54-93EE-4909-B37D-40CDDC992A92}" destId="{635ACCB3-5F61-4DF9-9B73-76BB4C59B4BD}" srcOrd="1" destOrd="0" presId="urn:microsoft.com/office/officeart/2005/8/layout/bProcess3"/>
    <dgm:cxn modelId="{A194A5F7-8766-4E4C-A90E-FDF5A9E7D0D9}" type="presOf" srcId="{A0FCEDEA-A28A-47D0-86D8-CC89E0193057}" destId="{020CA94E-B4B7-4F70-96D8-76155AE2C675}" srcOrd="0" destOrd="0" presId="urn:microsoft.com/office/officeart/2005/8/layout/bProcess3"/>
    <dgm:cxn modelId="{EFF9874E-6E12-4CEA-A2CA-86FD61594915}" type="presParOf" srcId="{373619B3-0F6E-445B-8A3E-876DD39E7834}" destId="{020CA94E-B4B7-4F70-96D8-76155AE2C675}" srcOrd="0" destOrd="0" presId="urn:microsoft.com/office/officeart/2005/8/layout/bProcess3"/>
    <dgm:cxn modelId="{2285EFF6-4CE5-4902-8E32-904359BA7F1D}" type="presParOf" srcId="{373619B3-0F6E-445B-8A3E-876DD39E7834}" destId="{C5D7FB30-4062-40D2-8442-D7B49E55D06D}" srcOrd="1" destOrd="0" presId="urn:microsoft.com/office/officeart/2005/8/layout/bProcess3"/>
    <dgm:cxn modelId="{C373A2F9-E669-4E01-A629-4614729C093F}" type="presParOf" srcId="{C5D7FB30-4062-40D2-8442-D7B49E55D06D}" destId="{3D18EB9D-0E79-48DB-AAF3-E3B04F6486F5}" srcOrd="0" destOrd="0" presId="urn:microsoft.com/office/officeart/2005/8/layout/bProcess3"/>
    <dgm:cxn modelId="{A147B971-6EE4-4CA9-A7FC-9B63E4908113}" type="presParOf" srcId="{373619B3-0F6E-445B-8A3E-876DD39E7834}" destId="{6A0195D4-1121-4F84-AFDD-FCD42FB65F45}" srcOrd="2" destOrd="0" presId="urn:microsoft.com/office/officeart/2005/8/layout/bProcess3"/>
    <dgm:cxn modelId="{62B17BD1-4729-4C49-B809-F4C8C9D2ECF2}" type="presParOf" srcId="{373619B3-0F6E-445B-8A3E-876DD39E7834}" destId="{DCA864FF-DF17-4564-A582-CB28918122DD}" srcOrd="3" destOrd="0" presId="urn:microsoft.com/office/officeart/2005/8/layout/bProcess3"/>
    <dgm:cxn modelId="{576DD024-7718-4721-B69A-5FEB6C177580}" type="presParOf" srcId="{DCA864FF-DF17-4564-A582-CB28918122DD}" destId="{9E0EE219-A24F-42F3-A382-4F8EF46E6A38}" srcOrd="0" destOrd="0" presId="urn:microsoft.com/office/officeart/2005/8/layout/bProcess3"/>
    <dgm:cxn modelId="{8AE38C6C-A679-4618-85DD-90CB668FDC27}" type="presParOf" srcId="{373619B3-0F6E-445B-8A3E-876DD39E7834}" destId="{1FE6F7A4-C58F-4AAD-AD60-9AEF3B3A2464}" srcOrd="4" destOrd="0" presId="urn:microsoft.com/office/officeart/2005/8/layout/bProcess3"/>
    <dgm:cxn modelId="{326B3425-EBDD-4C85-AD18-BF7A4E6BDAFA}" type="presParOf" srcId="{373619B3-0F6E-445B-8A3E-876DD39E7834}" destId="{703F8788-B062-4837-A0FA-22CB154FD21E}" srcOrd="5" destOrd="0" presId="urn:microsoft.com/office/officeart/2005/8/layout/bProcess3"/>
    <dgm:cxn modelId="{C21AC484-8414-4591-BC3F-078D6B1EA778}" type="presParOf" srcId="{703F8788-B062-4837-A0FA-22CB154FD21E}" destId="{52F8E6A7-25C9-473C-8BC3-A50E42E7866F}" srcOrd="0" destOrd="0" presId="urn:microsoft.com/office/officeart/2005/8/layout/bProcess3"/>
    <dgm:cxn modelId="{B0338A53-B34C-496A-B312-EF5A690DD8F6}" type="presParOf" srcId="{373619B3-0F6E-445B-8A3E-876DD39E7834}" destId="{01B9863E-4DEE-4A3C-AF03-E011DFF4D7E7}" srcOrd="6" destOrd="0" presId="urn:microsoft.com/office/officeart/2005/8/layout/bProcess3"/>
    <dgm:cxn modelId="{56EDFB3F-08EF-4D13-BDFF-6C482D52E158}" type="presParOf" srcId="{373619B3-0F6E-445B-8A3E-876DD39E7834}" destId="{8CE1A9E9-CFA8-46DB-A2FA-66B1630DF9D4}" srcOrd="7" destOrd="0" presId="urn:microsoft.com/office/officeart/2005/8/layout/bProcess3"/>
    <dgm:cxn modelId="{11341373-C8E9-48DE-9FAE-97891A2613E5}" type="presParOf" srcId="{8CE1A9E9-CFA8-46DB-A2FA-66B1630DF9D4}" destId="{E70C7C84-9086-476D-AA5B-7B014BC06EA6}" srcOrd="0" destOrd="0" presId="urn:microsoft.com/office/officeart/2005/8/layout/bProcess3"/>
    <dgm:cxn modelId="{C5E7E887-4F70-465A-A19C-8FB4A1EBD235}" type="presParOf" srcId="{373619B3-0F6E-445B-8A3E-876DD39E7834}" destId="{63703BAF-E969-4CF5-AA8F-D41E42C7AB76}" srcOrd="8" destOrd="0" presId="urn:microsoft.com/office/officeart/2005/8/layout/bProcess3"/>
    <dgm:cxn modelId="{6EBE13A2-C503-422A-A8EF-4F0452E6413E}" type="presParOf" srcId="{373619B3-0F6E-445B-8A3E-876DD39E7834}" destId="{D08663DE-BA0D-419F-8237-4E8B5FF0A9A9}" srcOrd="9" destOrd="0" presId="urn:microsoft.com/office/officeart/2005/8/layout/bProcess3"/>
    <dgm:cxn modelId="{7860F053-6E46-486E-BF40-9BCB2B2D1C57}" type="presParOf" srcId="{D08663DE-BA0D-419F-8237-4E8B5FF0A9A9}" destId="{FCB321EE-55AD-4288-821F-F71DACBC83E6}" srcOrd="0" destOrd="0" presId="urn:microsoft.com/office/officeart/2005/8/layout/bProcess3"/>
    <dgm:cxn modelId="{65EBEE4D-E318-4380-918F-B886F7FD12D4}" type="presParOf" srcId="{373619B3-0F6E-445B-8A3E-876DD39E7834}" destId="{412B6864-E3D3-477B-99B9-AC9BB8D4446F}" srcOrd="10" destOrd="0" presId="urn:microsoft.com/office/officeart/2005/8/layout/bProcess3"/>
    <dgm:cxn modelId="{3EBCF83B-4A76-456E-A50B-42630F992BEC}" type="presParOf" srcId="{373619B3-0F6E-445B-8A3E-876DD39E7834}" destId="{034A3212-85B7-4637-9E90-9DF9AEA7FC7F}" srcOrd="11" destOrd="0" presId="urn:microsoft.com/office/officeart/2005/8/layout/bProcess3"/>
    <dgm:cxn modelId="{2CF32273-BC66-4872-9773-5E28B38CC9D8}" type="presParOf" srcId="{034A3212-85B7-4637-9E90-9DF9AEA7FC7F}" destId="{635ACCB3-5F61-4DF9-9B73-76BB4C59B4BD}" srcOrd="0" destOrd="0" presId="urn:microsoft.com/office/officeart/2005/8/layout/bProcess3"/>
    <dgm:cxn modelId="{295F0A78-92C4-423A-BACB-140C73F3ACDD}" type="presParOf" srcId="{373619B3-0F6E-445B-8A3E-876DD39E7834}" destId="{38F1C39A-D4DA-4A41-B015-F6AD17350577}" srcOrd="12" destOrd="0" presId="urn:microsoft.com/office/officeart/2005/8/layout/bProcess3"/>
    <dgm:cxn modelId="{DC9D82D3-84B8-4EAC-8070-F829BC743879}" type="presParOf" srcId="{373619B3-0F6E-445B-8A3E-876DD39E7834}" destId="{64340DEE-51EF-4F3A-B122-1EBC10C36240}" srcOrd="13" destOrd="0" presId="urn:microsoft.com/office/officeart/2005/8/layout/bProcess3"/>
    <dgm:cxn modelId="{0AEDBE12-DD52-4EF8-9425-2791C25A4EE3}" type="presParOf" srcId="{64340DEE-51EF-4F3A-B122-1EBC10C36240}" destId="{D95DC560-707F-412B-9A59-9655CA1B0D80}" srcOrd="0" destOrd="0" presId="urn:microsoft.com/office/officeart/2005/8/layout/bProcess3"/>
    <dgm:cxn modelId="{2FF79E38-665E-4BDE-865A-DF52D29F7D4A}" type="presParOf" srcId="{373619B3-0F6E-445B-8A3E-876DD39E7834}" destId="{B75C5C11-6DDA-4FAF-88D8-924ACAB2C1D0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3C2D1-02A2-4548-8271-E5FDA2B04049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00F5F9E-E8D9-48AD-82AF-FB5CF681BF7F}">
      <dgm:prSet phldrT="[Tekst]" custT="1"/>
      <dgm:spPr/>
      <dgm:t>
        <a:bodyPr/>
        <a:lstStyle/>
        <a:p>
          <a:r>
            <a:rPr lang="pl-PL" sz="1400"/>
            <a:t>Konstrukcja modelu</a:t>
          </a:r>
        </a:p>
      </dgm:t>
    </dgm:pt>
    <dgm:pt modelId="{F6D0D742-CC78-4ED8-9654-BD8B1B9B6B4A}" type="parTrans" cxnId="{E027A1F0-28FD-49C2-B8A9-286F63F5B214}">
      <dgm:prSet/>
      <dgm:spPr/>
      <dgm:t>
        <a:bodyPr/>
        <a:lstStyle/>
        <a:p>
          <a:endParaRPr lang="pl-PL" sz="1400"/>
        </a:p>
      </dgm:t>
    </dgm:pt>
    <dgm:pt modelId="{01C093DC-7356-4A12-82E7-3192361855D2}" type="sibTrans" cxnId="{E027A1F0-28FD-49C2-B8A9-286F63F5B214}">
      <dgm:prSet/>
      <dgm:spPr/>
      <dgm:t>
        <a:bodyPr/>
        <a:lstStyle/>
        <a:p>
          <a:endParaRPr lang="pl-PL" sz="1400"/>
        </a:p>
      </dgm:t>
    </dgm:pt>
    <dgm:pt modelId="{353081C0-1810-4059-B73F-9DC54285150E}" type="asst">
      <dgm:prSet phldrT="[Tekst]" custT="1"/>
      <dgm:spPr/>
      <dgm:t>
        <a:bodyPr/>
        <a:lstStyle/>
        <a:p>
          <a:r>
            <a:rPr lang="pl-PL" sz="1400" dirty="0"/>
            <a:t>Wstęp i wprowadzenie</a:t>
          </a:r>
        </a:p>
      </dgm:t>
    </dgm:pt>
    <dgm:pt modelId="{7A5BA85D-9F32-402F-B38B-E678178F3737}" type="parTrans" cxnId="{E559B4EC-7C4E-4D3A-B4FD-DB5004728686}">
      <dgm:prSet/>
      <dgm:spPr/>
      <dgm:t>
        <a:bodyPr/>
        <a:lstStyle/>
        <a:p>
          <a:endParaRPr lang="pl-PL" sz="1400"/>
        </a:p>
      </dgm:t>
    </dgm:pt>
    <dgm:pt modelId="{C5FDB399-8000-408F-B0F1-D446C973CA5A}" type="sibTrans" cxnId="{E559B4EC-7C4E-4D3A-B4FD-DB5004728686}">
      <dgm:prSet/>
      <dgm:spPr/>
      <dgm:t>
        <a:bodyPr/>
        <a:lstStyle/>
        <a:p>
          <a:endParaRPr lang="pl-PL" sz="1400"/>
        </a:p>
      </dgm:t>
    </dgm:pt>
    <dgm:pt modelId="{E3D8E813-D8A3-4302-8CA2-C9315736FD76}">
      <dgm:prSet phldrT="[Tekst]" custT="1"/>
      <dgm:spPr/>
      <dgm:t>
        <a:bodyPr/>
        <a:lstStyle/>
        <a:p>
          <a:r>
            <a:rPr lang="pl-PL" sz="1400" dirty="0"/>
            <a:t>Zagadnienia teoretyczne</a:t>
          </a:r>
        </a:p>
      </dgm:t>
    </dgm:pt>
    <dgm:pt modelId="{4F36C22B-6A21-4547-AF6C-555F34C558CA}" type="parTrans" cxnId="{4F6B73FB-801E-49A3-B564-919FF640B25D}">
      <dgm:prSet/>
      <dgm:spPr/>
      <dgm:t>
        <a:bodyPr/>
        <a:lstStyle/>
        <a:p>
          <a:endParaRPr lang="pl-PL" sz="1400"/>
        </a:p>
      </dgm:t>
    </dgm:pt>
    <dgm:pt modelId="{95B13B02-BBD4-4EAA-AEE4-2506BD2DF043}" type="sibTrans" cxnId="{4F6B73FB-801E-49A3-B564-919FF640B25D}">
      <dgm:prSet/>
      <dgm:spPr/>
      <dgm:t>
        <a:bodyPr/>
        <a:lstStyle/>
        <a:p>
          <a:endParaRPr lang="pl-PL" sz="1400"/>
        </a:p>
      </dgm:t>
    </dgm:pt>
    <dgm:pt modelId="{191D5D92-3258-4524-9CF8-D6C8A6F2DC86}">
      <dgm:prSet phldrT="[Tekst]" custT="1"/>
      <dgm:spPr/>
      <dgm:t>
        <a:bodyPr/>
        <a:lstStyle/>
        <a:p>
          <a:r>
            <a:rPr lang="pl-PL" sz="1400" dirty="0"/>
            <a:t>Społeczny Model Niepełnosprawności</a:t>
          </a:r>
        </a:p>
      </dgm:t>
    </dgm:pt>
    <dgm:pt modelId="{CEEBE752-3E78-4EFB-AB12-74651126D282}" type="parTrans" cxnId="{0ED510EF-0B3C-4B59-816C-A37F4E28D769}">
      <dgm:prSet/>
      <dgm:spPr/>
      <dgm:t>
        <a:bodyPr/>
        <a:lstStyle/>
        <a:p>
          <a:endParaRPr lang="pl-PL" sz="1400"/>
        </a:p>
      </dgm:t>
    </dgm:pt>
    <dgm:pt modelId="{55C7454F-940D-4198-A51B-0AC4FAE3D3EE}" type="sibTrans" cxnId="{0ED510EF-0B3C-4B59-816C-A37F4E28D769}">
      <dgm:prSet/>
      <dgm:spPr/>
      <dgm:t>
        <a:bodyPr/>
        <a:lstStyle/>
        <a:p>
          <a:endParaRPr lang="pl-PL" sz="1400"/>
        </a:p>
      </dgm:t>
    </dgm:pt>
    <dgm:pt modelId="{8BF3EACE-AC3E-4A45-A560-04140556BE13}">
      <dgm:prSet phldrT="[Tekst]" custT="1"/>
      <dgm:spPr/>
      <dgm:t>
        <a:bodyPr/>
        <a:lstStyle/>
        <a:p>
          <a:r>
            <a:rPr lang="pl-PL" sz="1400"/>
            <a:t>Turystyka</a:t>
          </a:r>
        </a:p>
      </dgm:t>
    </dgm:pt>
    <dgm:pt modelId="{8DC5F710-51ED-4F02-BC01-BF4AF8CA0580}" type="parTrans" cxnId="{8A484B27-E007-46EF-903E-34427663CAEA}">
      <dgm:prSet/>
      <dgm:spPr/>
      <dgm:t>
        <a:bodyPr/>
        <a:lstStyle/>
        <a:p>
          <a:endParaRPr lang="pl-PL" sz="1400"/>
        </a:p>
      </dgm:t>
    </dgm:pt>
    <dgm:pt modelId="{8C1EA14C-2D45-4807-A2AD-ACF3450D48F3}" type="sibTrans" cxnId="{8A484B27-E007-46EF-903E-34427663CAEA}">
      <dgm:prSet/>
      <dgm:spPr/>
      <dgm:t>
        <a:bodyPr/>
        <a:lstStyle/>
        <a:p>
          <a:endParaRPr lang="pl-PL" sz="1400"/>
        </a:p>
      </dgm:t>
    </dgm:pt>
    <dgm:pt modelId="{22E12D8A-8491-4D93-85A6-022BC90300D6}">
      <dgm:prSet phldrT="[Tekst]" custT="1"/>
      <dgm:spPr/>
      <dgm:t>
        <a:bodyPr/>
        <a:lstStyle/>
        <a:p>
          <a:r>
            <a:rPr lang="pl-PL" sz="1400"/>
            <a:t>Dostępność</a:t>
          </a:r>
        </a:p>
      </dgm:t>
    </dgm:pt>
    <dgm:pt modelId="{FD45F69A-C41E-44ED-84D2-C72757628074}" type="parTrans" cxnId="{36CCE987-98F2-4EA4-985F-652641D17181}">
      <dgm:prSet/>
      <dgm:spPr/>
      <dgm:t>
        <a:bodyPr/>
        <a:lstStyle/>
        <a:p>
          <a:endParaRPr lang="pl-PL" sz="1400"/>
        </a:p>
      </dgm:t>
    </dgm:pt>
    <dgm:pt modelId="{17D48E85-955A-4DC7-9D26-A3CE93C82712}" type="sibTrans" cxnId="{36CCE987-98F2-4EA4-985F-652641D17181}">
      <dgm:prSet/>
      <dgm:spPr/>
      <dgm:t>
        <a:bodyPr/>
        <a:lstStyle/>
        <a:p>
          <a:endParaRPr lang="pl-PL" sz="1400"/>
        </a:p>
      </dgm:t>
    </dgm:pt>
    <dgm:pt modelId="{8271BA2E-8FB6-4749-AB7E-ABB681B61EAA}">
      <dgm:prSet phldrT="[Tekst]" custT="1"/>
      <dgm:spPr/>
      <dgm:t>
        <a:bodyPr/>
        <a:lstStyle/>
        <a:p>
          <a:r>
            <a:rPr lang="pl-PL" sz="1400" dirty="0"/>
            <a:t>Zagadnienia praktyczne</a:t>
          </a:r>
        </a:p>
      </dgm:t>
    </dgm:pt>
    <dgm:pt modelId="{52F8B588-BBC6-4728-8EB8-3B204CD1057F}" type="parTrans" cxnId="{7B0D1D50-9072-433C-93A7-0219B07D28FF}">
      <dgm:prSet/>
      <dgm:spPr/>
      <dgm:t>
        <a:bodyPr/>
        <a:lstStyle/>
        <a:p>
          <a:endParaRPr lang="pl-PL" sz="1400"/>
        </a:p>
      </dgm:t>
    </dgm:pt>
    <dgm:pt modelId="{6848A7CE-10A9-40E8-BA29-7B7D18170C38}" type="sibTrans" cxnId="{7B0D1D50-9072-433C-93A7-0219B07D28FF}">
      <dgm:prSet/>
      <dgm:spPr/>
      <dgm:t>
        <a:bodyPr/>
        <a:lstStyle/>
        <a:p>
          <a:endParaRPr lang="pl-PL" sz="1400"/>
        </a:p>
      </dgm:t>
    </dgm:pt>
    <dgm:pt modelId="{785B139D-F1AE-4E87-8340-0BB827B1708F}">
      <dgm:prSet phldrT="[Tekst]" custT="1"/>
      <dgm:spPr/>
      <dgm:t>
        <a:bodyPr/>
        <a:lstStyle/>
        <a:p>
          <a:r>
            <a:rPr lang="pl-PL" sz="1400" dirty="0"/>
            <a:t>Obszary dostępności (mini/midi/maxi)</a:t>
          </a:r>
        </a:p>
      </dgm:t>
    </dgm:pt>
    <dgm:pt modelId="{7DD3D6E4-13A6-405B-BFCA-B3AB12BCA2D9}" type="parTrans" cxnId="{05C1ADEB-0AB7-4368-A3DD-C82AE7260E78}">
      <dgm:prSet/>
      <dgm:spPr/>
      <dgm:t>
        <a:bodyPr/>
        <a:lstStyle/>
        <a:p>
          <a:endParaRPr lang="pl-PL" sz="1400"/>
        </a:p>
      </dgm:t>
    </dgm:pt>
    <dgm:pt modelId="{DECEE4BF-46F7-4810-BAC1-289EE36647A9}" type="sibTrans" cxnId="{05C1ADEB-0AB7-4368-A3DD-C82AE7260E78}">
      <dgm:prSet/>
      <dgm:spPr/>
      <dgm:t>
        <a:bodyPr/>
        <a:lstStyle/>
        <a:p>
          <a:endParaRPr lang="pl-PL" sz="1400"/>
        </a:p>
      </dgm:t>
    </dgm:pt>
    <dgm:pt modelId="{0BA0FCAD-10E2-4815-9DE6-63513300D0F1}">
      <dgm:prSet phldrT="[Tekst]" custT="1"/>
      <dgm:spPr/>
      <dgm:t>
        <a:bodyPr/>
        <a:lstStyle/>
        <a:p>
          <a:r>
            <a:rPr lang="pl-PL" sz="1400"/>
            <a:t>Łańcuch dostępności</a:t>
          </a:r>
        </a:p>
      </dgm:t>
    </dgm:pt>
    <dgm:pt modelId="{C48F7961-A27D-41B0-A4FB-AAF96DD3D669}" type="parTrans" cxnId="{9349E743-E91B-42E5-A0CF-96B98DBAB596}">
      <dgm:prSet/>
      <dgm:spPr/>
      <dgm:t>
        <a:bodyPr/>
        <a:lstStyle/>
        <a:p>
          <a:endParaRPr lang="pl-PL" sz="1400"/>
        </a:p>
      </dgm:t>
    </dgm:pt>
    <dgm:pt modelId="{212D6C08-5A3D-4E82-B8AD-03926AD29595}" type="sibTrans" cxnId="{9349E743-E91B-42E5-A0CF-96B98DBAB596}">
      <dgm:prSet/>
      <dgm:spPr/>
      <dgm:t>
        <a:bodyPr/>
        <a:lstStyle/>
        <a:p>
          <a:endParaRPr lang="pl-PL" sz="1400"/>
        </a:p>
      </dgm:t>
    </dgm:pt>
    <dgm:pt modelId="{1CE04F4B-F5D3-4100-B7DD-AB1A2C0DC0B6}">
      <dgm:prSet phldrT="[Tekst]" custT="1"/>
      <dgm:spPr/>
      <dgm:t>
        <a:bodyPr/>
        <a:lstStyle/>
        <a:p>
          <a:r>
            <a:rPr lang="pl-PL" sz="1400"/>
            <a:t>Organizacyjny</a:t>
          </a:r>
        </a:p>
      </dgm:t>
    </dgm:pt>
    <dgm:pt modelId="{40A8220E-89B5-4143-A664-4085F7176C48}" type="parTrans" cxnId="{91562EF6-CA74-4907-82C0-B7A821796026}">
      <dgm:prSet/>
      <dgm:spPr/>
      <dgm:t>
        <a:bodyPr/>
        <a:lstStyle/>
        <a:p>
          <a:endParaRPr lang="pl-PL" sz="1400"/>
        </a:p>
      </dgm:t>
    </dgm:pt>
    <dgm:pt modelId="{DDF30C00-B6CD-4C5D-91D6-02B9679F866E}" type="sibTrans" cxnId="{91562EF6-CA74-4907-82C0-B7A821796026}">
      <dgm:prSet/>
      <dgm:spPr/>
      <dgm:t>
        <a:bodyPr/>
        <a:lstStyle/>
        <a:p>
          <a:endParaRPr lang="pl-PL" sz="1400"/>
        </a:p>
      </dgm:t>
    </dgm:pt>
    <dgm:pt modelId="{8490228E-4648-4223-81F5-8B16D1480B4E}">
      <dgm:prSet phldrT="[Tekst]" custT="1"/>
      <dgm:spPr/>
      <dgm:t>
        <a:bodyPr/>
        <a:lstStyle/>
        <a:p>
          <a:r>
            <a:rPr lang="pl-PL" sz="1400"/>
            <a:t>Techniczny</a:t>
          </a:r>
        </a:p>
      </dgm:t>
    </dgm:pt>
    <dgm:pt modelId="{514CD783-94FE-4DC8-9BDF-E93842BE60AC}" type="parTrans" cxnId="{DC122D5C-58EC-4F48-AF1D-B5440D5F7BC4}">
      <dgm:prSet/>
      <dgm:spPr/>
      <dgm:t>
        <a:bodyPr/>
        <a:lstStyle/>
        <a:p>
          <a:endParaRPr lang="pl-PL" sz="1400"/>
        </a:p>
      </dgm:t>
    </dgm:pt>
    <dgm:pt modelId="{4F04A30D-7585-40CC-8F38-3F593305DC49}" type="sibTrans" cxnId="{DC122D5C-58EC-4F48-AF1D-B5440D5F7BC4}">
      <dgm:prSet/>
      <dgm:spPr/>
      <dgm:t>
        <a:bodyPr/>
        <a:lstStyle/>
        <a:p>
          <a:endParaRPr lang="pl-PL" sz="1400"/>
        </a:p>
      </dgm:t>
    </dgm:pt>
    <dgm:pt modelId="{F2F71F76-283E-4789-A786-6558E0C418D6}">
      <dgm:prSet phldrT="[Tekst]" custT="1"/>
      <dgm:spPr/>
      <dgm:t>
        <a:bodyPr/>
        <a:lstStyle/>
        <a:p>
          <a:r>
            <a:rPr lang="pl-PL" sz="1400" dirty="0"/>
            <a:t>Edukacyjno-społeczny</a:t>
          </a:r>
        </a:p>
      </dgm:t>
    </dgm:pt>
    <dgm:pt modelId="{FA22C183-B880-4230-9BDB-1ACFBBC94FB0}" type="parTrans" cxnId="{B1BBE1AB-FDFA-454C-BE77-EA6A96160D5A}">
      <dgm:prSet/>
      <dgm:spPr/>
      <dgm:t>
        <a:bodyPr/>
        <a:lstStyle/>
        <a:p>
          <a:endParaRPr lang="pl-PL" sz="1400"/>
        </a:p>
      </dgm:t>
    </dgm:pt>
    <dgm:pt modelId="{ACA4336D-E87E-4DB7-A91C-06748CF14F86}" type="sibTrans" cxnId="{B1BBE1AB-FDFA-454C-BE77-EA6A96160D5A}">
      <dgm:prSet/>
      <dgm:spPr/>
      <dgm:t>
        <a:bodyPr/>
        <a:lstStyle/>
        <a:p>
          <a:endParaRPr lang="pl-PL" sz="1400"/>
        </a:p>
      </dgm:t>
    </dgm:pt>
    <dgm:pt modelId="{29C022CA-F354-4171-BE31-E15A9712960E}">
      <dgm:prSet phldrT="[Tekst]" custT="1"/>
      <dgm:spPr/>
      <dgm:t>
        <a:bodyPr/>
        <a:lstStyle/>
        <a:p>
          <a:r>
            <a:rPr lang="pl-PL" sz="1400"/>
            <a:t>Dobre praktyki</a:t>
          </a:r>
        </a:p>
      </dgm:t>
    </dgm:pt>
    <dgm:pt modelId="{D1D8E79E-3990-4568-A3A9-E53D5413CF55}" type="parTrans" cxnId="{336EF2CD-F8F0-40DC-98E1-9D32135A4973}">
      <dgm:prSet/>
      <dgm:spPr/>
      <dgm:t>
        <a:bodyPr/>
        <a:lstStyle/>
        <a:p>
          <a:endParaRPr lang="pl-PL" sz="1400"/>
        </a:p>
      </dgm:t>
    </dgm:pt>
    <dgm:pt modelId="{D463343B-F8FE-45A5-8D48-F3293DCD385E}" type="sibTrans" cxnId="{336EF2CD-F8F0-40DC-98E1-9D32135A4973}">
      <dgm:prSet/>
      <dgm:spPr/>
      <dgm:t>
        <a:bodyPr/>
        <a:lstStyle/>
        <a:p>
          <a:endParaRPr lang="pl-PL" sz="1400"/>
        </a:p>
      </dgm:t>
    </dgm:pt>
    <dgm:pt modelId="{515F5FBC-FA89-4352-8003-E8E408F091BA}">
      <dgm:prSet phldrT="[Tekst]" custT="1"/>
      <dgm:spPr/>
      <dgm:t>
        <a:bodyPr/>
        <a:lstStyle/>
        <a:p>
          <a:r>
            <a:rPr lang="pl-PL" sz="1400"/>
            <a:t>Załączniki</a:t>
          </a:r>
        </a:p>
      </dgm:t>
    </dgm:pt>
    <dgm:pt modelId="{5E196412-DF7A-4EDF-95AF-A79C787D16EE}" type="parTrans" cxnId="{7ED5512D-A068-456B-9343-C61A65B1E21C}">
      <dgm:prSet/>
      <dgm:spPr/>
      <dgm:t>
        <a:bodyPr/>
        <a:lstStyle/>
        <a:p>
          <a:endParaRPr lang="pl-PL" sz="1400"/>
        </a:p>
      </dgm:t>
    </dgm:pt>
    <dgm:pt modelId="{21DF02FC-E589-44B8-9443-EE51AB11821A}" type="sibTrans" cxnId="{7ED5512D-A068-456B-9343-C61A65B1E21C}">
      <dgm:prSet/>
      <dgm:spPr/>
      <dgm:t>
        <a:bodyPr/>
        <a:lstStyle/>
        <a:p>
          <a:endParaRPr lang="pl-PL" sz="1400"/>
        </a:p>
      </dgm:t>
    </dgm:pt>
    <dgm:pt modelId="{9CF26210-88CC-435D-A874-7D8866463135}">
      <dgm:prSet phldrT="[Tekst]" custT="1"/>
      <dgm:spPr/>
      <dgm:t>
        <a:bodyPr/>
        <a:lstStyle/>
        <a:p>
          <a:r>
            <a:rPr lang="pl-PL" sz="1400" dirty="0"/>
            <a:t>Architektoniczny</a:t>
          </a:r>
        </a:p>
      </dgm:t>
    </dgm:pt>
    <dgm:pt modelId="{B955C260-A75C-4D5D-B2A1-B165E0978309}" type="parTrans" cxnId="{9D1ED81D-FF4F-41F4-BE9E-EF6EA87DDA9D}">
      <dgm:prSet/>
      <dgm:spPr/>
      <dgm:t>
        <a:bodyPr/>
        <a:lstStyle/>
        <a:p>
          <a:endParaRPr lang="pl-PL" sz="1400"/>
        </a:p>
      </dgm:t>
    </dgm:pt>
    <dgm:pt modelId="{1178058E-84EF-46EF-9108-E9D7BCC872C5}" type="sibTrans" cxnId="{9D1ED81D-FF4F-41F4-BE9E-EF6EA87DDA9D}">
      <dgm:prSet/>
      <dgm:spPr/>
      <dgm:t>
        <a:bodyPr/>
        <a:lstStyle/>
        <a:p>
          <a:endParaRPr lang="pl-PL" sz="1400"/>
        </a:p>
      </dgm:t>
    </dgm:pt>
    <dgm:pt modelId="{BB44B95C-37D2-4271-BC78-9A083A5AC375}" type="pres">
      <dgm:prSet presAssocID="{67B3C2D1-02A2-4548-8271-E5FDA2B040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FCE089-666A-42F1-A9D5-CB923749BDB4}" type="pres">
      <dgm:prSet presAssocID="{B00F5F9E-E8D9-48AD-82AF-FB5CF681BF7F}" presName="hierRoot1" presStyleCnt="0">
        <dgm:presLayoutVars>
          <dgm:hierBranch val="r"/>
        </dgm:presLayoutVars>
      </dgm:prSet>
      <dgm:spPr/>
    </dgm:pt>
    <dgm:pt modelId="{9F9D5228-17FF-4AF5-AED4-03787C4155D4}" type="pres">
      <dgm:prSet presAssocID="{B00F5F9E-E8D9-48AD-82AF-FB5CF681BF7F}" presName="rootComposite1" presStyleCnt="0"/>
      <dgm:spPr/>
    </dgm:pt>
    <dgm:pt modelId="{4917E244-EDBF-4C83-B12B-7BDEFCB53D28}" type="pres">
      <dgm:prSet presAssocID="{B00F5F9E-E8D9-48AD-82AF-FB5CF681BF7F}" presName="rootText1" presStyleLbl="node0" presStyleIdx="0" presStyleCnt="1" custLinFactNeighborX="5272" custLinFactNeighborY="-844">
        <dgm:presLayoutVars>
          <dgm:chPref val="3"/>
        </dgm:presLayoutVars>
      </dgm:prSet>
      <dgm:spPr/>
    </dgm:pt>
    <dgm:pt modelId="{DE7BABB3-F704-4DF2-B2AA-8E0F2F5B87A5}" type="pres">
      <dgm:prSet presAssocID="{B00F5F9E-E8D9-48AD-82AF-FB5CF681BF7F}" presName="rootConnector1" presStyleLbl="node1" presStyleIdx="0" presStyleCnt="0"/>
      <dgm:spPr/>
    </dgm:pt>
    <dgm:pt modelId="{626B4D01-A0C3-4E21-9E96-9F3E03B321D1}" type="pres">
      <dgm:prSet presAssocID="{B00F5F9E-E8D9-48AD-82AF-FB5CF681BF7F}" presName="hierChild2" presStyleCnt="0"/>
      <dgm:spPr/>
    </dgm:pt>
    <dgm:pt modelId="{0528641D-C55A-4420-BA21-CF1D3E6421B5}" type="pres">
      <dgm:prSet presAssocID="{4F36C22B-6A21-4547-AF6C-555F34C558CA}" presName="Name50" presStyleLbl="parChTrans1D2" presStyleIdx="0" presStyleCnt="5"/>
      <dgm:spPr/>
    </dgm:pt>
    <dgm:pt modelId="{2891F9E7-A2F1-4425-A5C9-F59D38EEF375}" type="pres">
      <dgm:prSet presAssocID="{E3D8E813-D8A3-4302-8CA2-C9315736FD76}" presName="hierRoot2" presStyleCnt="0">
        <dgm:presLayoutVars>
          <dgm:hierBranch/>
        </dgm:presLayoutVars>
      </dgm:prSet>
      <dgm:spPr/>
    </dgm:pt>
    <dgm:pt modelId="{E92CE905-8640-4E29-A540-3E174AAF3DE2}" type="pres">
      <dgm:prSet presAssocID="{E3D8E813-D8A3-4302-8CA2-C9315736FD76}" presName="rootComposite" presStyleCnt="0"/>
      <dgm:spPr/>
    </dgm:pt>
    <dgm:pt modelId="{826D6343-74C4-4D02-A747-126DE4275853}" type="pres">
      <dgm:prSet presAssocID="{E3D8E813-D8A3-4302-8CA2-C9315736FD76}" presName="rootText" presStyleLbl="node2" presStyleIdx="0" presStyleCnt="4" custLinFactNeighborX="605" custLinFactNeighborY="-83867">
        <dgm:presLayoutVars>
          <dgm:chPref val="3"/>
        </dgm:presLayoutVars>
      </dgm:prSet>
      <dgm:spPr/>
    </dgm:pt>
    <dgm:pt modelId="{BF7945F9-FD9E-4005-8D16-779EF2E6EFB0}" type="pres">
      <dgm:prSet presAssocID="{E3D8E813-D8A3-4302-8CA2-C9315736FD76}" presName="rootConnector" presStyleLbl="node2" presStyleIdx="0" presStyleCnt="4"/>
      <dgm:spPr/>
    </dgm:pt>
    <dgm:pt modelId="{02A6DDEC-0DE2-4F39-B4E6-767D82CCA1DA}" type="pres">
      <dgm:prSet presAssocID="{E3D8E813-D8A3-4302-8CA2-C9315736FD76}" presName="hierChild4" presStyleCnt="0"/>
      <dgm:spPr/>
    </dgm:pt>
    <dgm:pt modelId="{F8464673-E134-400D-BFF4-B304E876D9B3}" type="pres">
      <dgm:prSet presAssocID="{CEEBE752-3E78-4EFB-AB12-74651126D282}" presName="Name35" presStyleLbl="parChTrans1D3" presStyleIdx="0" presStyleCnt="5"/>
      <dgm:spPr/>
    </dgm:pt>
    <dgm:pt modelId="{91E5C14F-3CBF-48E9-ABC9-F3B1B30F263F}" type="pres">
      <dgm:prSet presAssocID="{191D5D92-3258-4524-9CF8-D6C8A6F2DC86}" presName="hierRoot2" presStyleCnt="0">
        <dgm:presLayoutVars>
          <dgm:hierBranch val="init"/>
        </dgm:presLayoutVars>
      </dgm:prSet>
      <dgm:spPr/>
    </dgm:pt>
    <dgm:pt modelId="{10A47EC5-F78A-4ED7-88E1-D83C8E857996}" type="pres">
      <dgm:prSet presAssocID="{191D5D92-3258-4524-9CF8-D6C8A6F2DC86}" presName="rootComposite" presStyleCnt="0"/>
      <dgm:spPr/>
    </dgm:pt>
    <dgm:pt modelId="{28761D52-BC55-4872-B7B9-A36BB671ED8F}" type="pres">
      <dgm:prSet presAssocID="{191D5D92-3258-4524-9CF8-D6C8A6F2DC86}" presName="rootText" presStyleLbl="node3" presStyleIdx="0" presStyleCnt="5" custScaleX="169249" custScaleY="131470" custLinFactNeighborX="765" custLinFactNeighborY="-62710">
        <dgm:presLayoutVars>
          <dgm:chPref val="3"/>
        </dgm:presLayoutVars>
      </dgm:prSet>
      <dgm:spPr/>
    </dgm:pt>
    <dgm:pt modelId="{E9494E54-7D3B-419C-A4E6-FC3603198863}" type="pres">
      <dgm:prSet presAssocID="{191D5D92-3258-4524-9CF8-D6C8A6F2DC86}" presName="rootConnector" presStyleLbl="node3" presStyleIdx="0" presStyleCnt="5"/>
      <dgm:spPr/>
    </dgm:pt>
    <dgm:pt modelId="{B1A50A95-CF79-4621-93B0-386CFE182BE0}" type="pres">
      <dgm:prSet presAssocID="{191D5D92-3258-4524-9CF8-D6C8A6F2DC86}" presName="hierChild4" presStyleCnt="0"/>
      <dgm:spPr/>
    </dgm:pt>
    <dgm:pt modelId="{58695BCC-6AFD-4C13-9497-20DFE76C3CE3}" type="pres">
      <dgm:prSet presAssocID="{191D5D92-3258-4524-9CF8-D6C8A6F2DC86}" presName="hierChild5" presStyleCnt="0"/>
      <dgm:spPr/>
    </dgm:pt>
    <dgm:pt modelId="{16A4781D-9F8D-47C6-9954-069D8E7A12EE}" type="pres">
      <dgm:prSet presAssocID="{FD45F69A-C41E-44ED-84D2-C72757628074}" presName="Name35" presStyleLbl="parChTrans1D3" presStyleIdx="1" presStyleCnt="5"/>
      <dgm:spPr/>
    </dgm:pt>
    <dgm:pt modelId="{267D17DF-C4C2-4F43-8453-59F90F35220B}" type="pres">
      <dgm:prSet presAssocID="{22E12D8A-8491-4D93-85A6-022BC90300D6}" presName="hierRoot2" presStyleCnt="0">
        <dgm:presLayoutVars>
          <dgm:hierBranch val="init"/>
        </dgm:presLayoutVars>
      </dgm:prSet>
      <dgm:spPr/>
    </dgm:pt>
    <dgm:pt modelId="{63F7BFB0-D6A0-46B6-A4D5-7960686BA3B4}" type="pres">
      <dgm:prSet presAssocID="{22E12D8A-8491-4D93-85A6-022BC90300D6}" presName="rootComposite" presStyleCnt="0"/>
      <dgm:spPr/>
    </dgm:pt>
    <dgm:pt modelId="{7CBF767F-5ACC-4FC6-9B13-DC6815361149}" type="pres">
      <dgm:prSet presAssocID="{22E12D8A-8491-4D93-85A6-022BC90300D6}" presName="rootText" presStyleLbl="node3" presStyleIdx="1" presStyleCnt="5" custScaleX="129771" custScaleY="115741" custLinFactNeighborX="-2912" custLinFactNeighborY="-62614">
        <dgm:presLayoutVars>
          <dgm:chPref val="3"/>
        </dgm:presLayoutVars>
      </dgm:prSet>
      <dgm:spPr/>
    </dgm:pt>
    <dgm:pt modelId="{698D8FB6-8B1A-44C9-B390-EBDD2F867D7E}" type="pres">
      <dgm:prSet presAssocID="{22E12D8A-8491-4D93-85A6-022BC90300D6}" presName="rootConnector" presStyleLbl="node3" presStyleIdx="1" presStyleCnt="5"/>
      <dgm:spPr/>
    </dgm:pt>
    <dgm:pt modelId="{4BABF456-6C00-44BC-8A64-5B1BF6708480}" type="pres">
      <dgm:prSet presAssocID="{22E12D8A-8491-4D93-85A6-022BC90300D6}" presName="hierChild4" presStyleCnt="0"/>
      <dgm:spPr/>
    </dgm:pt>
    <dgm:pt modelId="{66672C79-E4CE-4862-BB0B-FAEFD20D3977}" type="pres">
      <dgm:prSet presAssocID="{22E12D8A-8491-4D93-85A6-022BC90300D6}" presName="hierChild5" presStyleCnt="0"/>
      <dgm:spPr/>
    </dgm:pt>
    <dgm:pt modelId="{F34728C2-3C95-46E9-AF28-49379287D27F}" type="pres">
      <dgm:prSet presAssocID="{8DC5F710-51ED-4F02-BC01-BF4AF8CA0580}" presName="Name35" presStyleLbl="parChTrans1D3" presStyleIdx="2" presStyleCnt="5"/>
      <dgm:spPr/>
    </dgm:pt>
    <dgm:pt modelId="{1F97454E-0FA5-4FA0-AA9D-CB08B3746A10}" type="pres">
      <dgm:prSet presAssocID="{8BF3EACE-AC3E-4A45-A560-04140556BE13}" presName="hierRoot2" presStyleCnt="0">
        <dgm:presLayoutVars>
          <dgm:hierBranch val="init"/>
        </dgm:presLayoutVars>
      </dgm:prSet>
      <dgm:spPr/>
    </dgm:pt>
    <dgm:pt modelId="{11A30A5B-E091-4740-915D-AD6F99445DF1}" type="pres">
      <dgm:prSet presAssocID="{8BF3EACE-AC3E-4A45-A560-04140556BE13}" presName="rootComposite" presStyleCnt="0"/>
      <dgm:spPr/>
    </dgm:pt>
    <dgm:pt modelId="{4B11B6EF-9FAA-42D1-B0C6-F405403F522A}" type="pres">
      <dgm:prSet presAssocID="{8BF3EACE-AC3E-4A45-A560-04140556BE13}" presName="rootText" presStyleLbl="node3" presStyleIdx="2" presStyleCnt="5" custScaleX="118269" custScaleY="111460" custLinFactNeighborX="-6118" custLinFactNeighborY="-61181">
        <dgm:presLayoutVars>
          <dgm:chPref val="3"/>
        </dgm:presLayoutVars>
      </dgm:prSet>
      <dgm:spPr/>
    </dgm:pt>
    <dgm:pt modelId="{30183DC6-745B-40FB-BFB7-EAA642686BE1}" type="pres">
      <dgm:prSet presAssocID="{8BF3EACE-AC3E-4A45-A560-04140556BE13}" presName="rootConnector" presStyleLbl="node3" presStyleIdx="2" presStyleCnt="5"/>
      <dgm:spPr/>
    </dgm:pt>
    <dgm:pt modelId="{694E8975-511B-442F-B33A-1A0C12012E0B}" type="pres">
      <dgm:prSet presAssocID="{8BF3EACE-AC3E-4A45-A560-04140556BE13}" presName="hierChild4" presStyleCnt="0"/>
      <dgm:spPr/>
    </dgm:pt>
    <dgm:pt modelId="{1DFAFE46-F2D4-4750-BFB0-EA8B825D17AF}" type="pres">
      <dgm:prSet presAssocID="{8BF3EACE-AC3E-4A45-A560-04140556BE13}" presName="hierChild5" presStyleCnt="0"/>
      <dgm:spPr/>
    </dgm:pt>
    <dgm:pt modelId="{CDC39F35-E727-4197-A3B0-7478BD08FE00}" type="pres">
      <dgm:prSet presAssocID="{E3D8E813-D8A3-4302-8CA2-C9315736FD76}" presName="hierChild5" presStyleCnt="0"/>
      <dgm:spPr/>
    </dgm:pt>
    <dgm:pt modelId="{269BDD3D-84BC-4682-9A3C-E5DF575345D7}" type="pres">
      <dgm:prSet presAssocID="{52F8B588-BBC6-4728-8EB8-3B204CD1057F}" presName="Name50" presStyleLbl="parChTrans1D2" presStyleIdx="1" presStyleCnt="5"/>
      <dgm:spPr/>
    </dgm:pt>
    <dgm:pt modelId="{5241075B-1418-45DC-B27E-185B38D90B12}" type="pres">
      <dgm:prSet presAssocID="{8271BA2E-8FB6-4749-AB7E-ABB681B61EAA}" presName="hierRoot2" presStyleCnt="0">
        <dgm:presLayoutVars>
          <dgm:hierBranch val="init"/>
        </dgm:presLayoutVars>
      </dgm:prSet>
      <dgm:spPr/>
    </dgm:pt>
    <dgm:pt modelId="{D53A76E7-68A4-4F6A-BB94-B5CA61A57EEA}" type="pres">
      <dgm:prSet presAssocID="{8271BA2E-8FB6-4749-AB7E-ABB681B61EAA}" presName="rootComposite" presStyleCnt="0"/>
      <dgm:spPr/>
    </dgm:pt>
    <dgm:pt modelId="{43BC01A3-DE5B-418F-9B05-F50F5B249C5D}" type="pres">
      <dgm:prSet presAssocID="{8271BA2E-8FB6-4749-AB7E-ABB681B61EAA}" presName="rootText" presStyleLbl="node2" presStyleIdx="1" presStyleCnt="4" custLinFactNeighborX="-13991" custLinFactNeighborY="-82221">
        <dgm:presLayoutVars>
          <dgm:chPref val="3"/>
        </dgm:presLayoutVars>
      </dgm:prSet>
      <dgm:spPr/>
    </dgm:pt>
    <dgm:pt modelId="{E8763634-2706-4834-96AB-120B903DE778}" type="pres">
      <dgm:prSet presAssocID="{8271BA2E-8FB6-4749-AB7E-ABB681B61EAA}" presName="rootConnector" presStyleLbl="node2" presStyleIdx="1" presStyleCnt="4"/>
      <dgm:spPr/>
    </dgm:pt>
    <dgm:pt modelId="{80300F27-D4E7-4B08-A0FB-CC98466C44E3}" type="pres">
      <dgm:prSet presAssocID="{8271BA2E-8FB6-4749-AB7E-ABB681B61EAA}" presName="hierChild4" presStyleCnt="0"/>
      <dgm:spPr/>
    </dgm:pt>
    <dgm:pt modelId="{D8B6E061-3254-431D-9D79-DC8C34735485}" type="pres">
      <dgm:prSet presAssocID="{C48F7961-A27D-41B0-A4FB-AAF96DD3D669}" presName="Name37" presStyleLbl="parChTrans1D3" presStyleIdx="3" presStyleCnt="5"/>
      <dgm:spPr/>
    </dgm:pt>
    <dgm:pt modelId="{9B6A5F75-D84B-496B-87F1-37A680013C20}" type="pres">
      <dgm:prSet presAssocID="{0BA0FCAD-10E2-4815-9DE6-63513300D0F1}" presName="hierRoot2" presStyleCnt="0">
        <dgm:presLayoutVars>
          <dgm:hierBranch/>
        </dgm:presLayoutVars>
      </dgm:prSet>
      <dgm:spPr/>
    </dgm:pt>
    <dgm:pt modelId="{39C3A3A0-C41D-4247-9682-9290BA42B031}" type="pres">
      <dgm:prSet presAssocID="{0BA0FCAD-10E2-4815-9DE6-63513300D0F1}" presName="rootComposite" presStyleCnt="0"/>
      <dgm:spPr/>
    </dgm:pt>
    <dgm:pt modelId="{3B0C4F7F-F228-40F0-A335-DB88134A8B7C}" type="pres">
      <dgm:prSet presAssocID="{0BA0FCAD-10E2-4815-9DE6-63513300D0F1}" presName="rootText" presStyleLbl="node3" presStyleIdx="3" presStyleCnt="5" custLinFactNeighborX="-519" custLinFactNeighborY="-84722">
        <dgm:presLayoutVars>
          <dgm:chPref val="3"/>
        </dgm:presLayoutVars>
      </dgm:prSet>
      <dgm:spPr/>
    </dgm:pt>
    <dgm:pt modelId="{8ECE4EE0-648A-45C9-885A-5A3DF3FC5390}" type="pres">
      <dgm:prSet presAssocID="{0BA0FCAD-10E2-4815-9DE6-63513300D0F1}" presName="rootConnector" presStyleLbl="node3" presStyleIdx="3" presStyleCnt="5"/>
      <dgm:spPr/>
    </dgm:pt>
    <dgm:pt modelId="{C01E941F-F26A-4990-8DA7-5B15CCFD0544}" type="pres">
      <dgm:prSet presAssocID="{0BA0FCAD-10E2-4815-9DE6-63513300D0F1}" presName="hierChild4" presStyleCnt="0"/>
      <dgm:spPr/>
    </dgm:pt>
    <dgm:pt modelId="{5DCDB44D-4A42-48E7-85D0-4B0EAAA982BC}" type="pres">
      <dgm:prSet presAssocID="{0BA0FCAD-10E2-4815-9DE6-63513300D0F1}" presName="hierChild5" presStyleCnt="0"/>
      <dgm:spPr/>
    </dgm:pt>
    <dgm:pt modelId="{DA061499-C523-4756-9321-BF664FC86FA5}" type="pres">
      <dgm:prSet presAssocID="{7DD3D6E4-13A6-405B-BFCA-B3AB12BCA2D9}" presName="Name37" presStyleLbl="parChTrans1D3" presStyleIdx="4" presStyleCnt="5"/>
      <dgm:spPr/>
    </dgm:pt>
    <dgm:pt modelId="{C2A50D4E-1B57-48EC-B77D-6AFD4C4C9A7E}" type="pres">
      <dgm:prSet presAssocID="{785B139D-F1AE-4E87-8340-0BB827B1708F}" presName="hierRoot2" presStyleCnt="0">
        <dgm:presLayoutVars>
          <dgm:hierBranch/>
        </dgm:presLayoutVars>
      </dgm:prSet>
      <dgm:spPr/>
    </dgm:pt>
    <dgm:pt modelId="{5C52E8A5-8A7F-4005-B7DA-57D315528D08}" type="pres">
      <dgm:prSet presAssocID="{785B139D-F1AE-4E87-8340-0BB827B1708F}" presName="rootComposite" presStyleCnt="0"/>
      <dgm:spPr/>
    </dgm:pt>
    <dgm:pt modelId="{A7C31DC7-5728-4B26-8E84-008D2BAFDC7A}" type="pres">
      <dgm:prSet presAssocID="{785B139D-F1AE-4E87-8340-0BB827B1708F}" presName="rootText" presStyleLbl="node3" presStyleIdx="4" presStyleCnt="5" custScaleX="172084" custScaleY="115210" custLinFactNeighborX="-6883" custLinFactNeighborY="-82594">
        <dgm:presLayoutVars>
          <dgm:chPref val="3"/>
        </dgm:presLayoutVars>
      </dgm:prSet>
      <dgm:spPr/>
    </dgm:pt>
    <dgm:pt modelId="{D42A3EE8-EDB0-47BE-B7F6-92F9B2FE314F}" type="pres">
      <dgm:prSet presAssocID="{785B139D-F1AE-4E87-8340-0BB827B1708F}" presName="rootConnector" presStyleLbl="node3" presStyleIdx="4" presStyleCnt="5"/>
      <dgm:spPr/>
    </dgm:pt>
    <dgm:pt modelId="{53E0A46D-9297-4B3D-B973-FB0B8678353E}" type="pres">
      <dgm:prSet presAssocID="{785B139D-F1AE-4E87-8340-0BB827B1708F}" presName="hierChild4" presStyleCnt="0"/>
      <dgm:spPr/>
    </dgm:pt>
    <dgm:pt modelId="{6AC0C92C-1A4C-4861-A533-6E132CB4E6E3}" type="pres">
      <dgm:prSet presAssocID="{40A8220E-89B5-4143-A664-4085F7176C48}" presName="Name35" presStyleLbl="parChTrans1D4" presStyleIdx="0" presStyleCnt="4"/>
      <dgm:spPr/>
    </dgm:pt>
    <dgm:pt modelId="{FEEAC748-FE20-42C7-8B1D-EE87BF9D3C00}" type="pres">
      <dgm:prSet presAssocID="{1CE04F4B-F5D3-4100-B7DD-AB1A2C0DC0B6}" presName="hierRoot2" presStyleCnt="0">
        <dgm:presLayoutVars>
          <dgm:hierBranch val="init"/>
        </dgm:presLayoutVars>
      </dgm:prSet>
      <dgm:spPr/>
    </dgm:pt>
    <dgm:pt modelId="{73C051E1-1712-4869-8F41-E14DB8997465}" type="pres">
      <dgm:prSet presAssocID="{1CE04F4B-F5D3-4100-B7DD-AB1A2C0DC0B6}" presName="rootComposite" presStyleCnt="0"/>
      <dgm:spPr/>
    </dgm:pt>
    <dgm:pt modelId="{CE4BD0FD-87ED-4AF2-A61C-C12335AB19FC}" type="pres">
      <dgm:prSet presAssocID="{1CE04F4B-F5D3-4100-B7DD-AB1A2C0DC0B6}" presName="rootText" presStyleLbl="node4" presStyleIdx="0" presStyleCnt="4" custScaleX="125312" custScaleY="125978" custLinFactNeighborX="765" custLinFactNeighborY="-41297">
        <dgm:presLayoutVars>
          <dgm:chPref val="3"/>
        </dgm:presLayoutVars>
      </dgm:prSet>
      <dgm:spPr/>
    </dgm:pt>
    <dgm:pt modelId="{1397FAB7-607C-4A28-B546-97D5361E0AD0}" type="pres">
      <dgm:prSet presAssocID="{1CE04F4B-F5D3-4100-B7DD-AB1A2C0DC0B6}" presName="rootConnector" presStyleLbl="node4" presStyleIdx="0" presStyleCnt="4"/>
      <dgm:spPr/>
    </dgm:pt>
    <dgm:pt modelId="{4D7A4F66-7024-43A8-9F00-42B9406A9BF7}" type="pres">
      <dgm:prSet presAssocID="{1CE04F4B-F5D3-4100-B7DD-AB1A2C0DC0B6}" presName="hierChild4" presStyleCnt="0"/>
      <dgm:spPr/>
    </dgm:pt>
    <dgm:pt modelId="{D429D3A5-BB0F-4DB3-BF7A-D6835AE366FA}" type="pres">
      <dgm:prSet presAssocID="{1CE04F4B-F5D3-4100-B7DD-AB1A2C0DC0B6}" presName="hierChild5" presStyleCnt="0"/>
      <dgm:spPr/>
    </dgm:pt>
    <dgm:pt modelId="{A4A75368-BF9D-4E82-BEB3-0BDF3D9D116A}" type="pres">
      <dgm:prSet presAssocID="{B955C260-A75C-4D5D-B2A1-B165E0978309}" presName="Name35" presStyleLbl="parChTrans1D4" presStyleIdx="1" presStyleCnt="4"/>
      <dgm:spPr/>
    </dgm:pt>
    <dgm:pt modelId="{4F56F5B6-0534-4586-A74C-19E863181693}" type="pres">
      <dgm:prSet presAssocID="{9CF26210-88CC-435D-A874-7D8866463135}" presName="hierRoot2" presStyleCnt="0">
        <dgm:presLayoutVars>
          <dgm:hierBranch val="init"/>
        </dgm:presLayoutVars>
      </dgm:prSet>
      <dgm:spPr/>
    </dgm:pt>
    <dgm:pt modelId="{8F73772D-B820-4201-B36A-A3CD03FE88D1}" type="pres">
      <dgm:prSet presAssocID="{9CF26210-88CC-435D-A874-7D8866463135}" presName="rootComposite" presStyleCnt="0"/>
      <dgm:spPr/>
    </dgm:pt>
    <dgm:pt modelId="{9D483AF5-D368-4ECF-8B88-E201A574E694}" type="pres">
      <dgm:prSet presAssocID="{9CF26210-88CC-435D-A874-7D8866463135}" presName="rootText" presStyleLbl="node4" presStyleIdx="1" presStyleCnt="4" custScaleX="157106" custLinFactNeighborX="-2344" custLinFactNeighborY="-41827">
        <dgm:presLayoutVars>
          <dgm:chPref val="3"/>
        </dgm:presLayoutVars>
      </dgm:prSet>
      <dgm:spPr/>
    </dgm:pt>
    <dgm:pt modelId="{DD533B0C-4B85-424A-A605-E6B6C5995B65}" type="pres">
      <dgm:prSet presAssocID="{9CF26210-88CC-435D-A874-7D8866463135}" presName="rootConnector" presStyleLbl="node4" presStyleIdx="1" presStyleCnt="4"/>
      <dgm:spPr/>
    </dgm:pt>
    <dgm:pt modelId="{7D5438A1-A1C5-49AA-A123-09708B711582}" type="pres">
      <dgm:prSet presAssocID="{9CF26210-88CC-435D-A874-7D8866463135}" presName="hierChild4" presStyleCnt="0"/>
      <dgm:spPr/>
    </dgm:pt>
    <dgm:pt modelId="{F1CD3CC1-E88F-4319-86A1-78C49FDC93F7}" type="pres">
      <dgm:prSet presAssocID="{9CF26210-88CC-435D-A874-7D8866463135}" presName="hierChild5" presStyleCnt="0"/>
      <dgm:spPr/>
    </dgm:pt>
    <dgm:pt modelId="{4F1AE5FE-5388-4910-81D4-9A16CD3F7239}" type="pres">
      <dgm:prSet presAssocID="{514CD783-94FE-4DC8-9BDF-E93842BE60AC}" presName="Name35" presStyleLbl="parChTrans1D4" presStyleIdx="2" presStyleCnt="4"/>
      <dgm:spPr/>
    </dgm:pt>
    <dgm:pt modelId="{98C0E964-8E23-4261-A7F8-013918C57CE6}" type="pres">
      <dgm:prSet presAssocID="{8490228E-4648-4223-81F5-8B16D1480B4E}" presName="hierRoot2" presStyleCnt="0">
        <dgm:presLayoutVars>
          <dgm:hierBranch val="init"/>
        </dgm:presLayoutVars>
      </dgm:prSet>
      <dgm:spPr/>
    </dgm:pt>
    <dgm:pt modelId="{2AE3823C-A5DE-409F-9585-0F3BC342BDC6}" type="pres">
      <dgm:prSet presAssocID="{8490228E-4648-4223-81F5-8B16D1480B4E}" presName="rootComposite" presStyleCnt="0"/>
      <dgm:spPr/>
    </dgm:pt>
    <dgm:pt modelId="{565D7A24-9A97-405A-B1D9-D93FE13F5533}" type="pres">
      <dgm:prSet presAssocID="{8490228E-4648-4223-81F5-8B16D1480B4E}" presName="rootText" presStyleLbl="node4" presStyleIdx="2" presStyleCnt="4" custLinFactNeighborX="-1921" custLinFactNeighborY="-39766">
        <dgm:presLayoutVars>
          <dgm:chPref val="3"/>
        </dgm:presLayoutVars>
      </dgm:prSet>
      <dgm:spPr/>
    </dgm:pt>
    <dgm:pt modelId="{07307589-6546-4E35-8FDE-594378A35ABB}" type="pres">
      <dgm:prSet presAssocID="{8490228E-4648-4223-81F5-8B16D1480B4E}" presName="rootConnector" presStyleLbl="node4" presStyleIdx="2" presStyleCnt="4"/>
      <dgm:spPr/>
    </dgm:pt>
    <dgm:pt modelId="{EEF8ABE1-8FC3-4883-B670-373760270ADF}" type="pres">
      <dgm:prSet presAssocID="{8490228E-4648-4223-81F5-8B16D1480B4E}" presName="hierChild4" presStyleCnt="0"/>
      <dgm:spPr/>
    </dgm:pt>
    <dgm:pt modelId="{3F579F67-44DE-43D4-A504-CC7A27C752E5}" type="pres">
      <dgm:prSet presAssocID="{8490228E-4648-4223-81F5-8B16D1480B4E}" presName="hierChild5" presStyleCnt="0"/>
      <dgm:spPr/>
    </dgm:pt>
    <dgm:pt modelId="{3224965C-5165-4FA4-A076-3A175BF44F30}" type="pres">
      <dgm:prSet presAssocID="{FA22C183-B880-4230-9BDB-1ACFBBC94FB0}" presName="Name35" presStyleLbl="parChTrans1D4" presStyleIdx="3" presStyleCnt="4"/>
      <dgm:spPr/>
    </dgm:pt>
    <dgm:pt modelId="{619DEEBE-43DB-478E-9B59-D3CD7BA2D574}" type="pres">
      <dgm:prSet presAssocID="{F2F71F76-283E-4789-A786-6558E0C418D6}" presName="hierRoot2" presStyleCnt="0">
        <dgm:presLayoutVars>
          <dgm:hierBranch val="init"/>
        </dgm:presLayoutVars>
      </dgm:prSet>
      <dgm:spPr/>
    </dgm:pt>
    <dgm:pt modelId="{E034E2F9-8B2A-46B5-8501-9BE0AAAAC6FF}" type="pres">
      <dgm:prSet presAssocID="{F2F71F76-283E-4789-A786-6558E0C418D6}" presName="rootComposite" presStyleCnt="0"/>
      <dgm:spPr/>
    </dgm:pt>
    <dgm:pt modelId="{C39304A2-A219-4A33-B5D6-04F9D6F7E436}" type="pres">
      <dgm:prSet presAssocID="{F2F71F76-283E-4789-A786-6558E0C418D6}" presName="rootText" presStyleLbl="node4" presStyleIdx="3" presStyleCnt="4" custScaleX="129121" custLinFactNeighborX="-6118" custLinFactNeighborY="-39805">
        <dgm:presLayoutVars>
          <dgm:chPref val="3"/>
        </dgm:presLayoutVars>
      </dgm:prSet>
      <dgm:spPr/>
    </dgm:pt>
    <dgm:pt modelId="{3A7CE70D-6E40-40FD-87AD-40D9217911BA}" type="pres">
      <dgm:prSet presAssocID="{F2F71F76-283E-4789-A786-6558E0C418D6}" presName="rootConnector" presStyleLbl="node4" presStyleIdx="3" presStyleCnt="4"/>
      <dgm:spPr/>
    </dgm:pt>
    <dgm:pt modelId="{CF1920D2-27B4-4638-8EC8-33D6E65C489F}" type="pres">
      <dgm:prSet presAssocID="{F2F71F76-283E-4789-A786-6558E0C418D6}" presName="hierChild4" presStyleCnt="0"/>
      <dgm:spPr/>
    </dgm:pt>
    <dgm:pt modelId="{71D2A749-8097-4BB5-97E2-B62F66FAE2D5}" type="pres">
      <dgm:prSet presAssocID="{F2F71F76-283E-4789-A786-6558E0C418D6}" presName="hierChild5" presStyleCnt="0"/>
      <dgm:spPr/>
    </dgm:pt>
    <dgm:pt modelId="{7ECE7C1D-5ACD-4309-9C97-E79D853AEB7C}" type="pres">
      <dgm:prSet presAssocID="{785B139D-F1AE-4E87-8340-0BB827B1708F}" presName="hierChild5" presStyleCnt="0"/>
      <dgm:spPr/>
    </dgm:pt>
    <dgm:pt modelId="{F0B488DC-6FD5-44F8-9190-2E7A12677A4C}" type="pres">
      <dgm:prSet presAssocID="{8271BA2E-8FB6-4749-AB7E-ABB681B61EAA}" presName="hierChild5" presStyleCnt="0"/>
      <dgm:spPr/>
    </dgm:pt>
    <dgm:pt modelId="{A4C11113-D077-4CA6-90E6-D7693F1DB716}" type="pres">
      <dgm:prSet presAssocID="{D1D8E79E-3990-4568-A3A9-E53D5413CF55}" presName="Name50" presStyleLbl="parChTrans1D2" presStyleIdx="2" presStyleCnt="5"/>
      <dgm:spPr/>
    </dgm:pt>
    <dgm:pt modelId="{84B842E3-024F-4256-9759-E34C68532EF4}" type="pres">
      <dgm:prSet presAssocID="{29C022CA-F354-4171-BE31-E15A9712960E}" presName="hierRoot2" presStyleCnt="0">
        <dgm:presLayoutVars>
          <dgm:hierBranch val="init"/>
        </dgm:presLayoutVars>
      </dgm:prSet>
      <dgm:spPr/>
    </dgm:pt>
    <dgm:pt modelId="{BEC40C0A-4F09-4CD2-86C7-2642986D840E}" type="pres">
      <dgm:prSet presAssocID="{29C022CA-F354-4171-BE31-E15A9712960E}" presName="rootComposite" presStyleCnt="0"/>
      <dgm:spPr/>
    </dgm:pt>
    <dgm:pt modelId="{0B59F181-B2FE-483E-B4BD-B50526235C19}" type="pres">
      <dgm:prSet presAssocID="{29C022CA-F354-4171-BE31-E15A9712960E}" presName="rootText" presStyleLbl="node2" presStyleIdx="2" presStyleCnt="4" custLinFactX="-26013" custLinFactY="-30704" custLinFactNeighborX="-100000" custLinFactNeighborY="-100000">
        <dgm:presLayoutVars>
          <dgm:chPref val="3"/>
        </dgm:presLayoutVars>
      </dgm:prSet>
      <dgm:spPr/>
    </dgm:pt>
    <dgm:pt modelId="{2FBB77FC-FEA1-4280-8451-2CA64A4A0503}" type="pres">
      <dgm:prSet presAssocID="{29C022CA-F354-4171-BE31-E15A9712960E}" presName="rootConnector" presStyleLbl="node2" presStyleIdx="2" presStyleCnt="4"/>
      <dgm:spPr/>
    </dgm:pt>
    <dgm:pt modelId="{AC9264BA-79DF-45A4-BC40-8DC7E6218310}" type="pres">
      <dgm:prSet presAssocID="{29C022CA-F354-4171-BE31-E15A9712960E}" presName="hierChild4" presStyleCnt="0"/>
      <dgm:spPr/>
    </dgm:pt>
    <dgm:pt modelId="{D23244C1-4B17-49B3-9D46-F0403B463404}" type="pres">
      <dgm:prSet presAssocID="{29C022CA-F354-4171-BE31-E15A9712960E}" presName="hierChild5" presStyleCnt="0"/>
      <dgm:spPr/>
    </dgm:pt>
    <dgm:pt modelId="{1BD91A7B-80C4-4E77-BB99-D44039CF5CE5}" type="pres">
      <dgm:prSet presAssocID="{5E196412-DF7A-4EDF-95AF-A79C787D16EE}" presName="Name50" presStyleLbl="parChTrans1D2" presStyleIdx="3" presStyleCnt="5"/>
      <dgm:spPr/>
    </dgm:pt>
    <dgm:pt modelId="{BF5EE082-3EE5-41E9-9895-3C2FA18828F6}" type="pres">
      <dgm:prSet presAssocID="{515F5FBC-FA89-4352-8003-E8E408F091BA}" presName="hierRoot2" presStyleCnt="0">
        <dgm:presLayoutVars>
          <dgm:hierBranch val="init"/>
        </dgm:presLayoutVars>
      </dgm:prSet>
      <dgm:spPr/>
    </dgm:pt>
    <dgm:pt modelId="{68F4CB0F-AA2B-4485-B9F9-808C576010B3}" type="pres">
      <dgm:prSet presAssocID="{515F5FBC-FA89-4352-8003-E8E408F091BA}" presName="rootComposite" presStyleCnt="0"/>
      <dgm:spPr/>
    </dgm:pt>
    <dgm:pt modelId="{6A7F359E-D116-4678-B975-93DE68BEADBF}" type="pres">
      <dgm:prSet presAssocID="{515F5FBC-FA89-4352-8003-E8E408F091BA}" presName="rootText" presStyleLbl="node2" presStyleIdx="3" presStyleCnt="4" custLinFactX="-27220" custLinFactNeighborX="-100000" custLinFactNeighborY="-89392">
        <dgm:presLayoutVars>
          <dgm:chPref val="3"/>
        </dgm:presLayoutVars>
      </dgm:prSet>
      <dgm:spPr/>
    </dgm:pt>
    <dgm:pt modelId="{EF24CCB1-BF67-41BC-BDB7-1FDCD358E613}" type="pres">
      <dgm:prSet presAssocID="{515F5FBC-FA89-4352-8003-E8E408F091BA}" presName="rootConnector" presStyleLbl="node2" presStyleIdx="3" presStyleCnt="4"/>
      <dgm:spPr/>
    </dgm:pt>
    <dgm:pt modelId="{79EDB4CA-A467-4C8F-BA41-A74F32A789EF}" type="pres">
      <dgm:prSet presAssocID="{515F5FBC-FA89-4352-8003-E8E408F091BA}" presName="hierChild4" presStyleCnt="0"/>
      <dgm:spPr/>
    </dgm:pt>
    <dgm:pt modelId="{3208F0E5-5F96-42B4-99BD-BC4609FA52F4}" type="pres">
      <dgm:prSet presAssocID="{515F5FBC-FA89-4352-8003-E8E408F091BA}" presName="hierChild5" presStyleCnt="0"/>
      <dgm:spPr/>
    </dgm:pt>
    <dgm:pt modelId="{14A5B9C7-58E8-4EBA-A604-8D86D0CC7CDA}" type="pres">
      <dgm:prSet presAssocID="{B00F5F9E-E8D9-48AD-82AF-FB5CF681BF7F}" presName="hierChild3" presStyleCnt="0"/>
      <dgm:spPr/>
    </dgm:pt>
    <dgm:pt modelId="{C8E8436D-7C7D-48B9-BAB2-8D744D19742F}" type="pres">
      <dgm:prSet presAssocID="{7A5BA85D-9F32-402F-B38B-E678178F3737}" presName="Name111" presStyleLbl="parChTrans1D2" presStyleIdx="4" presStyleCnt="5"/>
      <dgm:spPr/>
    </dgm:pt>
    <dgm:pt modelId="{DA652D3F-5978-49B8-ABB1-D5E27C4CDD18}" type="pres">
      <dgm:prSet presAssocID="{353081C0-1810-4059-B73F-9DC54285150E}" presName="hierRoot3" presStyleCnt="0">
        <dgm:presLayoutVars>
          <dgm:hierBranch val="init"/>
        </dgm:presLayoutVars>
      </dgm:prSet>
      <dgm:spPr/>
    </dgm:pt>
    <dgm:pt modelId="{FCE95EA7-85B6-4789-B714-B3FB70261898}" type="pres">
      <dgm:prSet presAssocID="{353081C0-1810-4059-B73F-9DC54285150E}" presName="rootComposite3" presStyleCnt="0"/>
      <dgm:spPr/>
    </dgm:pt>
    <dgm:pt modelId="{8A4CD42E-B039-4411-BB3A-7DE899FBC128}" type="pres">
      <dgm:prSet presAssocID="{353081C0-1810-4059-B73F-9DC54285150E}" presName="rootText3" presStyleLbl="asst1" presStyleIdx="0" presStyleCnt="1" custScaleX="163468" custLinFactNeighborX="-5691" custLinFactNeighborY="16334">
        <dgm:presLayoutVars>
          <dgm:chPref val="3"/>
        </dgm:presLayoutVars>
      </dgm:prSet>
      <dgm:spPr/>
    </dgm:pt>
    <dgm:pt modelId="{0F127BD0-3DC4-444B-952B-B326576B22B1}" type="pres">
      <dgm:prSet presAssocID="{353081C0-1810-4059-B73F-9DC54285150E}" presName="rootConnector3" presStyleLbl="asst1" presStyleIdx="0" presStyleCnt="1"/>
      <dgm:spPr/>
    </dgm:pt>
    <dgm:pt modelId="{3B17B8D0-80F9-4192-B27C-42651C5C8214}" type="pres">
      <dgm:prSet presAssocID="{353081C0-1810-4059-B73F-9DC54285150E}" presName="hierChild6" presStyleCnt="0"/>
      <dgm:spPr/>
    </dgm:pt>
    <dgm:pt modelId="{C8C927EE-AB43-457E-82BC-7DB6DA6D4806}" type="pres">
      <dgm:prSet presAssocID="{353081C0-1810-4059-B73F-9DC54285150E}" presName="hierChild7" presStyleCnt="0"/>
      <dgm:spPr/>
    </dgm:pt>
  </dgm:ptLst>
  <dgm:cxnLst>
    <dgm:cxn modelId="{2A6ADF08-8898-4254-998E-136892024C01}" type="presOf" srcId="{F2F71F76-283E-4789-A786-6558E0C418D6}" destId="{C39304A2-A219-4A33-B5D6-04F9D6F7E436}" srcOrd="0" destOrd="0" presId="urn:microsoft.com/office/officeart/2005/8/layout/orgChart1"/>
    <dgm:cxn modelId="{69F2F508-73D5-4885-86A3-C1856E11FDE7}" type="presOf" srcId="{E3D8E813-D8A3-4302-8CA2-C9315736FD76}" destId="{826D6343-74C4-4D02-A747-126DE4275853}" srcOrd="0" destOrd="0" presId="urn:microsoft.com/office/officeart/2005/8/layout/orgChart1"/>
    <dgm:cxn modelId="{1AE64609-A447-48AE-A167-0DAF633FD1C5}" type="presOf" srcId="{1CE04F4B-F5D3-4100-B7DD-AB1A2C0DC0B6}" destId="{1397FAB7-607C-4A28-B546-97D5361E0AD0}" srcOrd="1" destOrd="0" presId="urn:microsoft.com/office/officeart/2005/8/layout/orgChart1"/>
    <dgm:cxn modelId="{D8B77C1A-43E6-4369-8639-86E1A30BB3F3}" type="presOf" srcId="{CEEBE752-3E78-4EFB-AB12-74651126D282}" destId="{F8464673-E134-400D-BFF4-B304E876D9B3}" srcOrd="0" destOrd="0" presId="urn:microsoft.com/office/officeart/2005/8/layout/orgChart1"/>
    <dgm:cxn modelId="{9D1ED81D-FF4F-41F4-BE9E-EF6EA87DDA9D}" srcId="{785B139D-F1AE-4E87-8340-0BB827B1708F}" destId="{9CF26210-88CC-435D-A874-7D8866463135}" srcOrd="1" destOrd="0" parTransId="{B955C260-A75C-4D5D-B2A1-B165E0978309}" sibTransId="{1178058E-84EF-46EF-9108-E9D7BCC872C5}"/>
    <dgm:cxn modelId="{59C1691E-16D5-449A-BB5A-330942367426}" type="presOf" srcId="{8DC5F710-51ED-4F02-BC01-BF4AF8CA0580}" destId="{F34728C2-3C95-46E9-AF28-49379287D27F}" srcOrd="0" destOrd="0" presId="urn:microsoft.com/office/officeart/2005/8/layout/orgChart1"/>
    <dgm:cxn modelId="{D57E0B1F-2BF2-44E6-A8E7-3C4175CB840D}" type="presOf" srcId="{5E196412-DF7A-4EDF-95AF-A79C787D16EE}" destId="{1BD91A7B-80C4-4E77-BB99-D44039CF5CE5}" srcOrd="0" destOrd="0" presId="urn:microsoft.com/office/officeart/2005/8/layout/orgChart1"/>
    <dgm:cxn modelId="{5878E21F-7FDF-4035-B9C4-5EC1F1A2CAAD}" type="presOf" srcId="{29C022CA-F354-4171-BE31-E15A9712960E}" destId="{0B59F181-B2FE-483E-B4BD-B50526235C19}" srcOrd="0" destOrd="0" presId="urn:microsoft.com/office/officeart/2005/8/layout/orgChart1"/>
    <dgm:cxn modelId="{7C5B8C24-891B-4134-93FE-63E51E7220B0}" type="presOf" srcId="{8490228E-4648-4223-81F5-8B16D1480B4E}" destId="{565D7A24-9A97-405A-B1D9-D93FE13F5533}" srcOrd="0" destOrd="0" presId="urn:microsoft.com/office/officeart/2005/8/layout/orgChart1"/>
    <dgm:cxn modelId="{8A484B27-E007-46EF-903E-34427663CAEA}" srcId="{E3D8E813-D8A3-4302-8CA2-C9315736FD76}" destId="{8BF3EACE-AC3E-4A45-A560-04140556BE13}" srcOrd="2" destOrd="0" parTransId="{8DC5F710-51ED-4F02-BC01-BF4AF8CA0580}" sibTransId="{8C1EA14C-2D45-4807-A2AD-ACF3450D48F3}"/>
    <dgm:cxn modelId="{15B75D29-1366-488B-AE54-208AB1D6B893}" type="presOf" srcId="{1CE04F4B-F5D3-4100-B7DD-AB1A2C0DC0B6}" destId="{CE4BD0FD-87ED-4AF2-A61C-C12335AB19FC}" srcOrd="0" destOrd="0" presId="urn:microsoft.com/office/officeart/2005/8/layout/orgChart1"/>
    <dgm:cxn modelId="{C5A9DF2C-93EC-4D5E-B147-F5A0F0F10771}" type="presOf" srcId="{E3D8E813-D8A3-4302-8CA2-C9315736FD76}" destId="{BF7945F9-FD9E-4005-8D16-779EF2E6EFB0}" srcOrd="1" destOrd="0" presId="urn:microsoft.com/office/officeart/2005/8/layout/orgChart1"/>
    <dgm:cxn modelId="{7ED5512D-A068-456B-9343-C61A65B1E21C}" srcId="{B00F5F9E-E8D9-48AD-82AF-FB5CF681BF7F}" destId="{515F5FBC-FA89-4352-8003-E8E408F091BA}" srcOrd="4" destOrd="0" parTransId="{5E196412-DF7A-4EDF-95AF-A79C787D16EE}" sibTransId="{21DF02FC-E589-44B8-9443-EE51AB11821A}"/>
    <dgm:cxn modelId="{0774CC36-E7FF-418A-AC8A-4F838381E9BF}" type="presOf" srcId="{67B3C2D1-02A2-4548-8271-E5FDA2B04049}" destId="{BB44B95C-37D2-4271-BC78-9A083A5AC375}" srcOrd="0" destOrd="0" presId="urn:microsoft.com/office/officeart/2005/8/layout/orgChart1"/>
    <dgm:cxn modelId="{07F4403A-2E50-4B44-9DCB-DFDBA6506ACE}" type="presOf" srcId="{40A8220E-89B5-4143-A664-4085F7176C48}" destId="{6AC0C92C-1A4C-4861-A533-6E132CB4E6E3}" srcOrd="0" destOrd="0" presId="urn:microsoft.com/office/officeart/2005/8/layout/orgChart1"/>
    <dgm:cxn modelId="{1A0A263D-6F89-4AA9-B1AB-29068FEFDF46}" type="presOf" srcId="{FD45F69A-C41E-44ED-84D2-C72757628074}" destId="{16A4781D-9F8D-47C6-9954-069D8E7A12EE}" srcOrd="0" destOrd="0" presId="urn:microsoft.com/office/officeart/2005/8/layout/orgChart1"/>
    <dgm:cxn modelId="{64F2FC3F-63C2-46C2-9625-7981EBDCE09C}" type="presOf" srcId="{F2F71F76-283E-4789-A786-6558E0C418D6}" destId="{3A7CE70D-6E40-40FD-87AD-40D9217911BA}" srcOrd="1" destOrd="0" presId="urn:microsoft.com/office/officeart/2005/8/layout/orgChart1"/>
    <dgm:cxn modelId="{DC122D5C-58EC-4F48-AF1D-B5440D5F7BC4}" srcId="{785B139D-F1AE-4E87-8340-0BB827B1708F}" destId="{8490228E-4648-4223-81F5-8B16D1480B4E}" srcOrd="2" destOrd="0" parTransId="{514CD783-94FE-4DC8-9BDF-E93842BE60AC}" sibTransId="{4F04A30D-7585-40CC-8F38-3F593305DC49}"/>
    <dgm:cxn modelId="{A482AA5D-15A2-4C37-B8A9-DC03459C9A5B}" type="presOf" srcId="{0BA0FCAD-10E2-4815-9DE6-63513300D0F1}" destId="{3B0C4F7F-F228-40F0-A335-DB88134A8B7C}" srcOrd="0" destOrd="0" presId="urn:microsoft.com/office/officeart/2005/8/layout/orgChart1"/>
    <dgm:cxn modelId="{252B7B62-3F98-43F4-B3A3-995CD3E208EA}" type="presOf" srcId="{8BF3EACE-AC3E-4A45-A560-04140556BE13}" destId="{4B11B6EF-9FAA-42D1-B0C6-F405403F522A}" srcOrd="0" destOrd="0" presId="urn:microsoft.com/office/officeart/2005/8/layout/orgChart1"/>
    <dgm:cxn modelId="{9349E743-E91B-42E5-A0CF-96B98DBAB596}" srcId="{8271BA2E-8FB6-4749-AB7E-ABB681B61EAA}" destId="{0BA0FCAD-10E2-4815-9DE6-63513300D0F1}" srcOrd="0" destOrd="0" parTransId="{C48F7961-A27D-41B0-A4FB-AAF96DD3D669}" sibTransId="{212D6C08-5A3D-4E82-B8AD-03926AD29595}"/>
    <dgm:cxn modelId="{B76C5145-766B-4D59-829E-B950E5C20613}" type="presOf" srcId="{8490228E-4648-4223-81F5-8B16D1480B4E}" destId="{07307589-6546-4E35-8FDE-594378A35ABB}" srcOrd="1" destOrd="0" presId="urn:microsoft.com/office/officeart/2005/8/layout/orgChart1"/>
    <dgm:cxn modelId="{FF6C9065-2748-4A5D-965B-A44DBC30B3D6}" type="presOf" srcId="{FA22C183-B880-4230-9BDB-1ACFBBC94FB0}" destId="{3224965C-5165-4FA4-A076-3A175BF44F30}" srcOrd="0" destOrd="0" presId="urn:microsoft.com/office/officeart/2005/8/layout/orgChart1"/>
    <dgm:cxn modelId="{1C217069-F949-4DA6-B8A0-061F12457D32}" type="presOf" srcId="{52F8B588-BBC6-4728-8EB8-3B204CD1057F}" destId="{269BDD3D-84BC-4682-9A3C-E5DF575345D7}" srcOrd="0" destOrd="0" presId="urn:microsoft.com/office/officeart/2005/8/layout/orgChart1"/>
    <dgm:cxn modelId="{F6F4054F-1FAA-44A2-94AC-8CAD5C1E5FD3}" type="presOf" srcId="{353081C0-1810-4059-B73F-9DC54285150E}" destId="{8A4CD42E-B039-4411-BB3A-7DE899FBC128}" srcOrd="0" destOrd="0" presId="urn:microsoft.com/office/officeart/2005/8/layout/orgChart1"/>
    <dgm:cxn modelId="{87D3CD6F-3556-4E9B-8DB6-D458A8EA6E4C}" type="presOf" srcId="{8BF3EACE-AC3E-4A45-A560-04140556BE13}" destId="{30183DC6-745B-40FB-BFB7-EAA642686BE1}" srcOrd="1" destOrd="0" presId="urn:microsoft.com/office/officeart/2005/8/layout/orgChart1"/>
    <dgm:cxn modelId="{7B0D1D50-9072-433C-93A7-0219B07D28FF}" srcId="{B00F5F9E-E8D9-48AD-82AF-FB5CF681BF7F}" destId="{8271BA2E-8FB6-4749-AB7E-ABB681B61EAA}" srcOrd="2" destOrd="0" parTransId="{52F8B588-BBC6-4728-8EB8-3B204CD1057F}" sibTransId="{6848A7CE-10A9-40E8-BA29-7B7D18170C38}"/>
    <dgm:cxn modelId="{F42FDA73-2DB1-46F4-B83F-3DB1722EBEAA}" type="presOf" srcId="{D1D8E79E-3990-4568-A3A9-E53D5413CF55}" destId="{A4C11113-D077-4CA6-90E6-D7693F1DB716}" srcOrd="0" destOrd="0" presId="urn:microsoft.com/office/officeart/2005/8/layout/orgChart1"/>
    <dgm:cxn modelId="{EDA43D5A-57C0-462B-AC94-1693987DB4ED}" type="presOf" srcId="{514CD783-94FE-4DC8-9BDF-E93842BE60AC}" destId="{4F1AE5FE-5388-4910-81D4-9A16CD3F7239}" srcOrd="0" destOrd="0" presId="urn:microsoft.com/office/officeart/2005/8/layout/orgChart1"/>
    <dgm:cxn modelId="{CBE4CF7C-31BE-4317-BF39-0DD206A821D7}" type="presOf" srcId="{191D5D92-3258-4524-9CF8-D6C8A6F2DC86}" destId="{28761D52-BC55-4872-B7B9-A36BB671ED8F}" srcOrd="0" destOrd="0" presId="urn:microsoft.com/office/officeart/2005/8/layout/orgChart1"/>
    <dgm:cxn modelId="{8E98C67E-7CE8-480E-82BC-30AC5CDF1CAD}" type="presOf" srcId="{9CF26210-88CC-435D-A874-7D8866463135}" destId="{DD533B0C-4B85-424A-A605-E6B6C5995B65}" srcOrd="1" destOrd="0" presId="urn:microsoft.com/office/officeart/2005/8/layout/orgChart1"/>
    <dgm:cxn modelId="{A2C9477F-4606-42E2-884B-CC8AE3236317}" type="presOf" srcId="{29C022CA-F354-4171-BE31-E15A9712960E}" destId="{2FBB77FC-FEA1-4280-8451-2CA64A4A0503}" srcOrd="1" destOrd="0" presId="urn:microsoft.com/office/officeart/2005/8/layout/orgChart1"/>
    <dgm:cxn modelId="{36CCE987-98F2-4EA4-985F-652641D17181}" srcId="{E3D8E813-D8A3-4302-8CA2-C9315736FD76}" destId="{22E12D8A-8491-4D93-85A6-022BC90300D6}" srcOrd="1" destOrd="0" parTransId="{FD45F69A-C41E-44ED-84D2-C72757628074}" sibTransId="{17D48E85-955A-4DC7-9D26-A3CE93C82712}"/>
    <dgm:cxn modelId="{26BB9B88-1C72-4C5B-B1A1-A450B610D63F}" type="presOf" srcId="{B955C260-A75C-4D5D-B2A1-B165E0978309}" destId="{A4A75368-BF9D-4E82-BEB3-0BDF3D9D116A}" srcOrd="0" destOrd="0" presId="urn:microsoft.com/office/officeart/2005/8/layout/orgChart1"/>
    <dgm:cxn modelId="{05184B8C-5637-4C52-91E7-6E155B2F07E7}" type="presOf" srcId="{9CF26210-88CC-435D-A874-7D8866463135}" destId="{9D483AF5-D368-4ECF-8B88-E201A574E694}" srcOrd="0" destOrd="0" presId="urn:microsoft.com/office/officeart/2005/8/layout/orgChart1"/>
    <dgm:cxn modelId="{D9571490-40A4-419F-9079-B380506ACA64}" type="presOf" srcId="{515F5FBC-FA89-4352-8003-E8E408F091BA}" destId="{6A7F359E-D116-4678-B975-93DE68BEADBF}" srcOrd="0" destOrd="0" presId="urn:microsoft.com/office/officeart/2005/8/layout/orgChart1"/>
    <dgm:cxn modelId="{A24DC196-0974-4E5D-8AE3-A54797991AD7}" type="presOf" srcId="{515F5FBC-FA89-4352-8003-E8E408F091BA}" destId="{EF24CCB1-BF67-41BC-BDB7-1FDCD358E613}" srcOrd="1" destOrd="0" presId="urn:microsoft.com/office/officeart/2005/8/layout/orgChart1"/>
    <dgm:cxn modelId="{C0B9C697-E4E8-427B-B752-325327AD1A78}" type="presOf" srcId="{0BA0FCAD-10E2-4815-9DE6-63513300D0F1}" destId="{8ECE4EE0-648A-45C9-885A-5A3DF3FC5390}" srcOrd="1" destOrd="0" presId="urn:microsoft.com/office/officeart/2005/8/layout/orgChart1"/>
    <dgm:cxn modelId="{C2AA5CA0-D752-4D36-9314-CAEA297FF15E}" type="presOf" srcId="{7DD3D6E4-13A6-405B-BFCA-B3AB12BCA2D9}" destId="{DA061499-C523-4756-9321-BF664FC86FA5}" srcOrd="0" destOrd="0" presId="urn:microsoft.com/office/officeart/2005/8/layout/orgChart1"/>
    <dgm:cxn modelId="{CA3705A2-C123-4EA3-9348-886AD38E6137}" type="presOf" srcId="{8271BA2E-8FB6-4749-AB7E-ABB681B61EAA}" destId="{E8763634-2706-4834-96AB-120B903DE778}" srcOrd="1" destOrd="0" presId="urn:microsoft.com/office/officeart/2005/8/layout/orgChart1"/>
    <dgm:cxn modelId="{CD70F3A7-5972-4F5C-A81D-10717BFA338D}" type="presOf" srcId="{785B139D-F1AE-4E87-8340-0BB827B1708F}" destId="{D42A3EE8-EDB0-47BE-B7F6-92F9B2FE314F}" srcOrd="1" destOrd="0" presId="urn:microsoft.com/office/officeart/2005/8/layout/orgChart1"/>
    <dgm:cxn modelId="{B1BBE1AB-FDFA-454C-BE77-EA6A96160D5A}" srcId="{785B139D-F1AE-4E87-8340-0BB827B1708F}" destId="{F2F71F76-283E-4789-A786-6558E0C418D6}" srcOrd="3" destOrd="0" parTransId="{FA22C183-B880-4230-9BDB-1ACFBBC94FB0}" sibTransId="{ACA4336D-E87E-4DB7-A91C-06748CF14F86}"/>
    <dgm:cxn modelId="{9089F0B1-5E4F-4A0D-AA6F-749A96B76481}" type="presOf" srcId="{B00F5F9E-E8D9-48AD-82AF-FB5CF681BF7F}" destId="{4917E244-EDBF-4C83-B12B-7BDEFCB53D28}" srcOrd="0" destOrd="0" presId="urn:microsoft.com/office/officeart/2005/8/layout/orgChart1"/>
    <dgm:cxn modelId="{3BABA7C2-9E73-4159-A7D9-5C79E34DFE55}" type="presOf" srcId="{785B139D-F1AE-4E87-8340-0BB827B1708F}" destId="{A7C31DC7-5728-4B26-8E84-008D2BAFDC7A}" srcOrd="0" destOrd="0" presId="urn:microsoft.com/office/officeart/2005/8/layout/orgChart1"/>
    <dgm:cxn modelId="{08C000C3-C741-43CB-90B1-EB27F43E3D24}" type="presOf" srcId="{7A5BA85D-9F32-402F-B38B-E678178F3737}" destId="{C8E8436D-7C7D-48B9-BAB2-8D744D19742F}" srcOrd="0" destOrd="0" presId="urn:microsoft.com/office/officeart/2005/8/layout/orgChart1"/>
    <dgm:cxn modelId="{57ED62C6-BBB9-4387-89E1-433AF576D560}" type="presOf" srcId="{22E12D8A-8491-4D93-85A6-022BC90300D6}" destId="{698D8FB6-8B1A-44C9-B390-EBDD2F867D7E}" srcOrd="1" destOrd="0" presId="urn:microsoft.com/office/officeart/2005/8/layout/orgChart1"/>
    <dgm:cxn modelId="{336EF2CD-F8F0-40DC-98E1-9D32135A4973}" srcId="{B00F5F9E-E8D9-48AD-82AF-FB5CF681BF7F}" destId="{29C022CA-F354-4171-BE31-E15A9712960E}" srcOrd="3" destOrd="0" parTransId="{D1D8E79E-3990-4568-A3A9-E53D5413CF55}" sibTransId="{D463343B-F8FE-45A5-8D48-F3293DCD385E}"/>
    <dgm:cxn modelId="{929B4AE1-51A0-4C6F-9649-FBF3A74DC3DE}" type="presOf" srcId="{4F36C22B-6A21-4547-AF6C-555F34C558CA}" destId="{0528641D-C55A-4420-BA21-CF1D3E6421B5}" srcOrd="0" destOrd="0" presId="urn:microsoft.com/office/officeart/2005/8/layout/orgChart1"/>
    <dgm:cxn modelId="{65B9C2E4-8D0D-49D3-9E2F-5ECA723D3282}" type="presOf" srcId="{191D5D92-3258-4524-9CF8-D6C8A6F2DC86}" destId="{E9494E54-7D3B-419C-A4E6-FC3603198863}" srcOrd="1" destOrd="0" presId="urn:microsoft.com/office/officeart/2005/8/layout/orgChart1"/>
    <dgm:cxn modelId="{BC264EEB-1545-4A64-803D-CB3F6353CA67}" type="presOf" srcId="{8271BA2E-8FB6-4749-AB7E-ABB681B61EAA}" destId="{43BC01A3-DE5B-418F-9B05-F50F5B249C5D}" srcOrd="0" destOrd="0" presId="urn:microsoft.com/office/officeart/2005/8/layout/orgChart1"/>
    <dgm:cxn modelId="{F4E3A5EB-378E-4C9B-81DC-05B28FEC84E9}" type="presOf" srcId="{353081C0-1810-4059-B73F-9DC54285150E}" destId="{0F127BD0-3DC4-444B-952B-B326576B22B1}" srcOrd="1" destOrd="0" presId="urn:microsoft.com/office/officeart/2005/8/layout/orgChart1"/>
    <dgm:cxn modelId="{05C1ADEB-0AB7-4368-A3DD-C82AE7260E78}" srcId="{8271BA2E-8FB6-4749-AB7E-ABB681B61EAA}" destId="{785B139D-F1AE-4E87-8340-0BB827B1708F}" srcOrd="1" destOrd="0" parTransId="{7DD3D6E4-13A6-405B-BFCA-B3AB12BCA2D9}" sibTransId="{DECEE4BF-46F7-4810-BAC1-289EE36647A9}"/>
    <dgm:cxn modelId="{F84F24EC-3CF0-499C-B23D-243BAF12FD7D}" type="presOf" srcId="{C48F7961-A27D-41B0-A4FB-AAF96DD3D669}" destId="{D8B6E061-3254-431D-9D79-DC8C34735485}" srcOrd="0" destOrd="0" presId="urn:microsoft.com/office/officeart/2005/8/layout/orgChart1"/>
    <dgm:cxn modelId="{E559B4EC-7C4E-4D3A-B4FD-DB5004728686}" srcId="{B00F5F9E-E8D9-48AD-82AF-FB5CF681BF7F}" destId="{353081C0-1810-4059-B73F-9DC54285150E}" srcOrd="0" destOrd="0" parTransId="{7A5BA85D-9F32-402F-B38B-E678178F3737}" sibTransId="{C5FDB399-8000-408F-B0F1-D446C973CA5A}"/>
    <dgm:cxn modelId="{0ED510EF-0B3C-4B59-816C-A37F4E28D769}" srcId="{E3D8E813-D8A3-4302-8CA2-C9315736FD76}" destId="{191D5D92-3258-4524-9CF8-D6C8A6F2DC86}" srcOrd="0" destOrd="0" parTransId="{CEEBE752-3E78-4EFB-AB12-74651126D282}" sibTransId="{55C7454F-940D-4198-A51B-0AC4FAE3D3EE}"/>
    <dgm:cxn modelId="{E027A1F0-28FD-49C2-B8A9-286F63F5B214}" srcId="{67B3C2D1-02A2-4548-8271-E5FDA2B04049}" destId="{B00F5F9E-E8D9-48AD-82AF-FB5CF681BF7F}" srcOrd="0" destOrd="0" parTransId="{F6D0D742-CC78-4ED8-9654-BD8B1B9B6B4A}" sibTransId="{01C093DC-7356-4A12-82E7-3192361855D2}"/>
    <dgm:cxn modelId="{91562EF6-CA74-4907-82C0-B7A821796026}" srcId="{785B139D-F1AE-4E87-8340-0BB827B1708F}" destId="{1CE04F4B-F5D3-4100-B7DD-AB1A2C0DC0B6}" srcOrd="0" destOrd="0" parTransId="{40A8220E-89B5-4143-A664-4085F7176C48}" sibTransId="{DDF30C00-B6CD-4C5D-91D6-02B9679F866E}"/>
    <dgm:cxn modelId="{91C4F8F9-C797-44C6-B196-9B605D203253}" type="presOf" srcId="{B00F5F9E-E8D9-48AD-82AF-FB5CF681BF7F}" destId="{DE7BABB3-F704-4DF2-B2AA-8E0F2F5B87A5}" srcOrd="1" destOrd="0" presId="urn:microsoft.com/office/officeart/2005/8/layout/orgChart1"/>
    <dgm:cxn modelId="{4F6B73FB-801E-49A3-B564-919FF640B25D}" srcId="{B00F5F9E-E8D9-48AD-82AF-FB5CF681BF7F}" destId="{E3D8E813-D8A3-4302-8CA2-C9315736FD76}" srcOrd="1" destOrd="0" parTransId="{4F36C22B-6A21-4547-AF6C-555F34C558CA}" sibTransId="{95B13B02-BBD4-4EAA-AEE4-2506BD2DF043}"/>
    <dgm:cxn modelId="{73F115FF-D181-445F-A52F-F2336DC12293}" type="presOf" srcId="{22E12D8A-8491-4D93-85A6-022BC90300D6}" destId="{7CBF767F-5ACC-4FC6-9B13-DC6815361149}" srcOrd="0" destOrd="0" presId="urn:microsoft.com/office/officeart/2005/8/layout/orgChart1"/>
    <dgm:cxn modelId="{14D829B4-708F-4CEC-8F87-CB59D1D7FE00}" type="presParOf" srcId="{BB44B95C-37D2-4271-BC78-9A083A5AC375}" destId="{57FCE089-666A-42F1-A9D5-CB923749BDB4}" srcOrd="0" destOrd="0" presId="urn:microsoft.com/office/officeart/2005/8/layout/orgChart1"/>
    <dgm:cxn modelId="{4E24B299-8274-4C25-B0CB-DCDEF9B04E8C}" type="presParOf" srcId="{57FCE089-666A-42F1-A9D5-CB923749BDB4}" destId="{9F9D5228-17FF-4AF5-AED4-03787C4155D4}" srcOrd="0" destOrd="0" presId="urn:microsoft.com/office/officeart/2005/8/layout/orgChart1"/>
    <dgm:cxn modelId="{5168ADF2-F0D5-418B-8AA0-67602A5F67EF}" type="presParOf" srcId="{9F9D5228-17FF-4AF5-AED4-03787C4155D4}" destId="{4917E244-EDBF-4C83-B12B-7BDEFCB53D28}" srcOrd="0" destOrd="0" presId="urn:microsoft.com/office/officeart/2005/8/layout/orgChart1"/>
    <dgm:cxn modelId="{5D535063-56D5-48AA-8F9B-D72110AA179F}" type="presParOf" srcId="{9F9D5228-17FF-4AF5-AED4-03787C4155D4}" destId="{DE7BABB3-F704-4DF2-B2AA-8E0F2F5B87A5}" srcOrd="1" destOrd="0" presId="urn:microsoft.com/office/officeart/2005/8/layout/orgChart1"/>
    <dgm:cxn modelId="{076A109F-FA0A-4AF2-BE2C-236A44E68821}" type="presParOf" srcId="{57FCE089-666A-42F1-A9D5-CB923749BDB4}" destId="{626B4D01-A0C3-4E21-9E96-9F3E03B321D1}" srcOrd="1" destOrd="0" presId="urn:microsoft.com/office/officeart/2005/8/layout/orgChart1"/>
    <dgm:cxn modelId="{4009CEF4-4EDB-463A-A3E8-081EA50FD938}" type="presParOf" srcId="{626B4D01-A0C3-4E21-9E96-9F3E03B321D1}" destId="{0528641D-C55A-4420-BA21-CF1D3E6421B5}" srcOrd="0" destOrd="0" presId="urn:microsoft.com/office/officeart/2005/8/layout/orgChart1"/>
    <dgm:cxn modelId="{4651F065-0183-4716-84CB-329D43EAB199}" type="presParOf" srcId="{626B4D01-A0C3-4E21-9E96-9F3E03B321D1}" destId="{2891F9E7-A2F1-4425-A5C9-F59D38EEF375}" srcOrd="1" destOrd="0" presId="urn:microsoft.com/office/officeart/2005/8/layout/orgChart1"/>
    <dgm:cxn modelId="{0ECB82F1-3260-4739-8759-B16BAB32AAA2}" type="presParOf" srcId="{2891F9E7-A2F1-4425-A5C9-F59D38EEF375}" destId="{E92CE905-8640-4E29-A540-3E174AAF3DE2}" srcOrd="0" destOrd="0" presId="urn:microsoft.com/office/officeart/2005/8/layout/orgChart1"/>
    <dgm:cxn modelId="{780482AE-E9C1-49AB-91A2-673F772013A9}" type="presParOf" srcId="{E92CE905-8640-4E29-A540-3E174AAF3DE2}" destId="{826D6343-74C4-4D02-A747-126DE4275853}" srcOrd="0" destOrd="0" presId="urn:microsoft.com/office/officeart/2005/8/layout/orgChart1"/>
    <dgm:cxn modelId="{FA51E536-33C6-4F81-B5C3-94A2F39D7934}" type="presParOf" srcId="{E92CE905-8640-4E29-A540-3E174AAF3DE2}" destId="{BF7945F9-FD9E-4005-8D16-779EF2E6EFB0}" srcOrd="1" destOrd="0" presId="urn:microsoft.com/office/officeart/2005/8/layout/orgChart1"/>
    <dgm:cxn modelId="{922EA927-A2E4-4142-BB8D-31AB3F2AB5F7}" type="presParOf" srcId="{2891F9E7-A2F1-4425-A5C9-F59D38EEF375}" destId="{02A6DDEC-0DE2-4F39-B4E6-767D82CCA1DA}" srcOrd="1" destOrd="0" presId="urn:microsoft.com/office/officeart/2005/8/layout/orgChart1"/>
    <dgm:cxn modelId="{7A567139-4636-48F0-8A51-9FB47CAB8F03}" type="presParOf" srcId="{02A6DDEC-0DE2-4F39-B4E6-767D82CCA1DA}" destId="{F8464673-E134-400D-BFF4-B304E876D9B3}" srcOrd="0" destOrd="0" presId="urn:microsoft.com/office/officeart/2005/8/layout/orgChart1"/>
    <dgm:cxn modelId="{6018BEFD-CFCA-43CB-9687-7BEB0BEA9B2A}" type="presParOf" srcId="{02A6DDEC-0DE2-4F39-B4E6-767D82CCA1DA}" destId="{91E5C14F-3CBF-48E9-ABC9-F3B1B30F263F}" srcOrd="1" destOrd="0" presId="urn:microsoft.com/office/officeart/2005/8/layout/orgChart1"/>
    <dgm:cxn modelId="{6F145945-F7D0-4301-B083-1A626384533D}" type="presParOf" srcId="{91E5C14F-3CBF-48E9-ABC9-F3B1B30F263F}" destId="{10A47EC5-F78A-4ED7-88E1-D83C8E857996}" srcOrd="0" destOrd="0" presId="urn:microsoft.com/office/officeart/2005/8/layout/orgChart1"/>
    <dgm:cxn modelId="{A2E0FB00-DA95-44A6-BB44-55D36B4D9BE0}" type="presParOf" srcId="{10A47EC5-F78A-4ED7-88E1-D83C8E857996}" destId="{28761D52-BC55-4872-B7B9-A36BB671ED8F}" srcOrd="0" destOrd="0" presId="urn:microsoft.com/office/officeart/2005/8/layout/orgChart1"/>
    <dgm:cxn modelId="{1A7BFDC5-DE8D-412E-B6BF-9ADF64FF3A65}" type="presParOf" srcId="{10A47EC5-F78A-4ED7-88E1-D83C8E857996}" destId="{E9494E54-7D3B-419C-A4E6-FC3603198863}" srcOrd="1" destOrd="0" presId="urn:microsoft.com/office/officeart/2005/8/layout/orgChart1"/>
    <dgm:cxn modelId="{3E0BF14B-C51C-4EFE-A34A-453FB934734F}" type="presParOf" srcId="{91E5C14F-3CBF-48E9-ABC9-F3B1B30F263F}" destId="{B1A50A95-CF79-4621-93B0-386CFE182BE0}" srcOrd="1" destOrd="0" presId="urn:microsoft.com/office/officeart/2005/8/layout/orgChart1"/>
    <dgm:cxn modelId="{D75FA28B-89CF-4FD1-9645-C4BADDA3A8E1}" type="presParOf" srcId="{91E5C14F-3CBF-48E9-ABC9-F3B1B30F263F}" destId="{58695BCC-6AFD-4C13-9497-20DFE76C3CE3}" srcOrd="2" destOrd="0" presId="urn:microsoft.com/office/officeart/2005/8/layout/orgChart1"/>
    <dgm:cxn modelId="{70AEBDF0-EDB0-4B2A-A92F-24691579234D}" type="presParOf" srcId="{02A6DDEC-0DE2-4F39-B4E6-767D82CCA1DA}" destId="{16A4781D-9F8D-47C6-9954-069D8E7A12EE}" srcOrd="2" destOrd="0" presId="urn:microsoft.com/office/officeart/2005/8/layout/orgChart1"/>
    <dgm:cxn modelId="{60745DF0-8597-4D2E-BD08-937309F0CF97}" type="presParOf" srcId="{02A6DDEC-0DE2-4F39-B4E6-767D82CCA1DA}" destId="{267D17DF-C4C2-4F43-8453-59F90F35220B}" srcOrd="3" destOrd="0" presId="urn:microsoft.com/office/officeart/2005/8/layout/orgChart1"/>
    <dgm:cxn modelId="{ACE65103-F71B-4A5B-996C-7BCBF8329CFA}" type="presParOf" srcId="{267D17DF-C4C2-4F43-8453-59F90F35220B}" destId="{63F7BFB0-D6A0-46B6-A4D5-7960686BA3B4}" srcOrd="0" destOrd="0" presId="urn:microsoft.com/office/officeart/2005/8/layout/orgChart1"/>
    <dgm:cxn modelId="{07DF82C6-B5CC-43B8-9B54-C1C4251CEED6}" type="presParOf" srcId="{63F7BFB0-D6A0-46B6-A4D5-7960686BA3B4}" destId="{7CBF767F-5ACC-4FC6-9B13-DC6815361149}" srcOrd="0" destOrd="0" presId="urn:microsoft.com/office/officeart/2005/8/layout/orgChart1"/>
    <dgm:cxn modelId="{0A257E14-39C1-46BD-B11D-369CBCA15FC4}" type="presParOf" srcId="{63F7BFB0-D6A0-46B6-A4D5-7960686BA3B4}" destId="{698D8FB6-8B1A-44C9-B390-EBDD2F867D7E}" srcOrd="1" destOrd="0" presId="urn:microsoft.com/office/officeart/2005/8/layout/orgChart1"/>
    <dgm:cxn modelId="{6401A1F3-608A-4884-A28D-4001DEB20926}" type="presParOf" srcId="{267D17DF-C4C2-4F43-8453-59F90F35220B}" destId="{4BABF456-6C00-44BC-8A64-5B1BF6708480}" srcOrd="1" destOrd="0" presId="urn:microsoft.com/office/officeart/2005/8/layout/orgChart1"/>
    <dgm:cxn modelId="{FFDE57FE-F1BE-41F4-A4FF-9AD2F747F432}" type="presParOf" srcId="{267D17DF-C4C2-4F43-8453-59F90F35220B}" destId="{66672C79-E4CE-4862-BB0B-FAEFD20D3977}" srcOrd="2" destOrd="0" presId="urn:microsoft.com/office/officeart/2005/8/layout/orgChart1"/>
    <dgm:cxn modelId="{F235BF70-59DF-43FC-98B1-FED5062AEB67}" type="presParOf" srcId="{02A6DDEC-0DE2-4F39-B4E6-767D82CCA1DA}" destId="{F34728C2-3C95-46E9-AF28-49379287D27F}" srcOrd="4" destOrd="0" presId="urn:microsoft.com/office/officeart/2005/8/layout/orgChart1"/>
    <dgm:cxn modelId="{D77ACDAE-B03B-42D2-B8D0-5ABF0D24D3A2}" type="presParOf" srcId="{02A6DDEC-0DE2-4F39-B4E6-767D82CCA1DA}" destId="{1F97454E-0FA5-4FA0-AA9D-CB08B3746A10}" srcOrd="5" destOrd="0" presId="urn:microsoft.com/office/officeart/2005/8/layout/orgChart1"/>
    <dgm:cxn modelId="{63F4879C-1FD1-4C73-8AC2-0B9184E5CFC9}" type="presParOf" srcId="{1F97454E-0FA5-4FA0-AA9D-CB08B3746A10}" destId="{11A30A5B-E091-4740-915D-AD6F99445DF1}" srcOrd="0" destOrd="0" presId="urn:microsoft.com/office/officeart/2005/8/layout/orgChart1"/>
    <dgm:cxn modelId="{4A8A9AA0-F2F2-47A9-9771-1C001E0FDD4A}" type="presParOf" srcId="{11A30A5B-E091-4740-915D-AD6F99445DF1}" destId="{4B11B6EF-9FAA-42D1-B0C6-F405403F522A}" srcOrd="0" destOrd="0" presId="urn:microsoft.com/office/officeart/2005/8/layout/orgChart1"/>
    <dgm:cxn modelId="{C4111551-3F45-43BA-9ED4-DAF68A1140C3}" type="presParOf" srcId="{11A30A5B-E091-4740-915D-AD6F99445DF1}" destId="{30183DC6-745B-40FB-BFB7-EAA642686BE1}" srcOrd="1" destOrd="0" presId="urn:microsoft.com/office/officeart/2005/8/layout/orgChart1"/>
    <dgm:cxn modelId="{5C3C1356-C941-485A-878D-601FFF634C1B}" type="presParOf" srcId="{1F97454E-0FA5-4FA0-AA9D-CB08B3746A10}" destId="{694E8975-511B-442F-B33A-1A0C12012E0B}" srcOrd="1" destOrd="0" presId="urn:microsoft.com/office/officeart/2005/8/layout/orgChart1"/>
    <dgm:cxn modelId="{1BEE9658-E17B-439D-88A0-7559F794533F}" type="presParOf" srcId="{1F97454E-0FA5-4FA0-AA9D-CB08B3746A10}" destId="{1DFAFE46-F2D4-4750-BFB0-EA8B825D17AF}" srcOrd="2" destOrd="0" presId="urn:microsoft.com/office/officeart/2005/8/layout/orgChart1"/>
    <dgm:cxn modelId="{AE2821D7-F482-4C07-8523-9A38573AADB5}" type="presParOf" srcId="{2891F9E7-A2F1-4425-A5C9-F59D38EEF375}" destId="{CDC39F35-E727-4197-A3B0-7478BD08FE00}" srcOrd="2" destOrd="0" presId="urn:microsoft.com/office/officeart/2005/8/layout/orgChart1"/>
    <dgm:cxn modelId="{A7F1F1B8-0746-4768-B26B-DA695BB6BCE7}" type="presParOf" srcId="{626B4D01-A0C3-4E21-9E96-9F3E03B321D1}" destId="{269BDD3D-84BC-4682-9A3C-E5DF575345D7}" srcOrd="2" destOrd="0" presId="urn:microsoft.com/office/officeart/2005/8/layout/orgChart1"/>
    <dgm:cxn modelId="{426CDA94-2519-4E69-805D-0C35C2DA6B29}" type="presParOf" srcId="{626B4D01-A0C3-4E21-9E96-9F3E03B321D1}" destId="{5241075B-1418-45DC-B27E-185B38D90B12}" srcOrd="3" destOrd="0" presId="urn:microsoft.com/office/officeart/2005/8/layout/orgChart1"/>
    <dgm:cxn modelId="{AB774070-B7BF-4504-8088-C58DDA397BBC}" type="presParOf" srcId="{5241075B-1418-45DC-B27E-185B38D90B12}" destId="{D53A76E7-68A4-4F6A-BB94-B5CA61A57EEA}" srcOrd="0" destOrd="0" presId="urn:microsoft.com/office/officeart/2005/8/layout/orgChart1"/>
    <dgm:cxn modelId="{F789CBA9-114C-47A3-9DC6-0B8D1F3A7647}" type="presParOf" srcId="{D53A76E7-68A4-4F6A-BB94-B5CA61A57EEA}" destId="{43BC01A3-DE5B-418F-9B05-F50F5B249C5D}" srcOrd="0" destOrd="0" presId="urn:microsoft.com/office/officeart/2005/8/layout/orgChart1"/>
    <dgm:cxn modelId="{05E2B982-5608-4BB9-85A4-BACF0AB77120}" type="presParOf" srcId="{D53A76E7-68A4-4F6A-BB94-B5CA61A57EEA}" destId="{E8763634-2706-4834-96AB-120B903DE778}" srcOrd="1" destOrd="0" presId="urn:microsoft.com/office/officeart/2005/8/layout/orgChart1"/>
    <dgm:cxn modelId="{1B419661-8846-42BA-B2C6-1127402FBE4F}" type="presParOf" srcId="{5241075B-1418-45DC-B27E-185B38D90B12}" destId="{80300F27-D4E7-4B08-A0FB-CC98466C44E3}" srcOrd="1" destOrd="0" presId="urn:microsoft.com/office/officeart/2005/8/layout/orgChart1"/>
    <dgm:cxn modelId="{F03B9ADF-CD48-4993-8C9A-7FAD9D1A1566}" type="presParOf" srcId="{80300F27-D4E7-4B08-A0FB-CC98466C44E3}" destId="{D8B6E061-3254-431D-9D79-DC8C34735485}" srcOrd="0" destOrd="0" presId="urn:microsoft.com/office/officeart/2005/8/layout/orgChart1"/>
    <dgm:cxn modelId="{F218F564-2FE2-4071-B095-90FBA3BB2E2D}" type="presParOf" srcId="{80300F27-D4E7-4B08-A0FB-CC98466C44E3}" destId="{9B6A5F75-D84B-496B-87F1-37A680013C20}" srcOrd="1" destOrd="0" presId="urn:microsoft.com/office/officeart/2005/8/layout/orgChart1"/>
    <dgm:cxn modelId="{EE17D3DC-1ED2-42DF-BCE5-1FA930BF54B2}" type="presParOf" srcId="{9B6A5F75-D84B-496B-87F1-37A680013C20}" destId="{39C3A3A0-C41D-4247-9682-9290BA42B031}" srcOrd="0" destOrd="0" presId="urn:microsoft.com/office/officeart/2005/8/layout/orgChart1"/>
    <dgm:cxn modelId="{E8A8C1C6-9E79-4E0E-A0D1-39B707947A7C}" type="presParOf" srcId="{39C3A3A0-C41D-4247-9682-9290BA42B031}" destId="{3B0C4F7F-F228-40F0-A335-DB88134A8B7C}" srcOrd="0" destOrd="0" presId="urn:microsoft.com/office/officeart/2005/8/layout/orgChart1"/>
    <dgm:cxn modelId="{0727E209-FADD-4566-8BCE-E9EC43DA25F8}" type="presParOf" srcId="{39C3A3A0-C41D-4247-9682-9290BA42B031}" destId="{8ECE4EE0-648A-45C9-885A-5A3DF3FC5390}" srcOrd="1" destOrd="0" presId="urn:microsoft.com/office/officeart/2005/8/layout/orgChart1"/>
    <dgm:cxn modelId="{EBB71CDD-8842-4788-AAF4-0EA65105CE2A}" type="presParOf" srcId="{9B6A5F75-D84B-496B-87F1-37A680013C20}" destId="{C01E941F-F26A-4990-8DA7-5B15CCFD0544}" srcOrd="1" destOrd="0" presId="urn:microsoft.com/office/officeart/2005/8/layout/orgChart1"/>
    <dgm:cxn modelId="{E6D626BD-5FED-432F-AB1D-77711B7A9490}" type="presParOf" srcId="{9B6A5F75-D84B-496B-87F1-37A680013C20}" destId="{5DCDB44D-4A42-48E7-85D0-4B0EAAA982BC}" srcOrd="2" destOrd="0" presId="urn:microsoft.com/office/officeart/2005/8/layout/orgChart1"/>
    <dgm:cxn modelId="{9D925FAE-7DE3-4CD6-AD9D-647B4B6FE634}" type="presParOf" srcId="{80300F27-D4E7-4B08-A0FB-CC98466C44E3}" destId="{DA061499-C523-4756-9321-BF664FC86FA5}" srcOrd="2" destOrd="0" presId="urn:microsoft.com/office/officeart/2005/8/layout/orgChart1"/>
    <dgm:cxn modelId="{B262A13F-06E4-4571-ABC8-224534B9D660}" type="presParOf" srcId="{80300F27-D4E7-4B08-A0FB-CC98466C44E3}" destId="{C2A50D4E-1B57-48EC-B77D-6AFD4C4C9A7E}" srcOrd="3" destOrd="0" presId="urn:microsoft.com/office/officeart/2005/8/layout/orgChart1"/>
    <dgm:cxn modelId="{56E9CE7A-E090-4FD4-BCD6-56942F34D1E7}" type="presParOf" srcId="{C2A50D4E-1B57-48EC-B77D-6AFD4C4C9A7E}" destId="{5C52E8A5-8A7F-4005-B7DA-57D315528D08}" srcOrd="0" destOrd="0" presId="urn:microsoft.com/office/officeart/2005/8/layout/orgChart1"/>
    <dgm:cxn modelId="{703670AB-94AB-48F0-ACF1-3888EE8BBC77}" type="presParOf" srcId="{5C52E8A5-8A7F-4005-B7DA-57D315528D08}" destId="{A7C31DC7-5728-4B26-8E84-008D2BAFDC7A}" srcOrd="0" destOrd="0" presId="urn:microsoft.com/office/officeart/2005/8/layout/orgChart1"/>
    <dgm:cxn modelId="{7DDE13E9-0BB1-42AD-BC4F-AE0FE271B641}" type="presParOf" srcId="{5C52E8A5-8A7F-4005-B7DA-57D315528D08}" destId="{D42A3EE8-EDB0-47BE-B7F6-92F9B2FE314F}" srcOrd="1" destOrd="0" presId="urn:microsoft.com/office/officeart/2005/8/layout/orgChart1"/>
    <dgm:cxn modelId="{D5B39411-5189-46BE-B327-563034BA1E66}" type="presParOf" srcId="{C2A50D4E-1B57-48EC-B77D-6AFD4C4C9A7E}" destId="{53E0A46D-9297-4B3D-B973-FB0B8678353E}" srcOrd="1" destOrd="0" presId="urn:microsoft.com/office/officeart/2005/8/layout/orgChart1"/>
    <dgm:cxn modelId="{8979129B-CFA6-499B-89F6-6D7254808140}" type="presParOf" srcId="{53E0A46D-9297-4B3D-B973-FB0B8678353E}" destId="{6AC0C92C-1A4C-4861-A533-6E132CB4E6E3}" srcOrd="0" destOrd="0" presId="urn:microsoft.com/office/officeart/2005/8/layout/orgChart1"/>
    <dgm:cxn modelId="{B531315C-2296-4E57-869F-8F63C2D9F2B2}" type="presParOf" srcId="{53E0A46D-9297-4B3D-B973-FB0B8678353E}" destId="{FEEAC748-FE20-42C7-8B1D-EE87BF9D3C00}" srcOrd="1" destOrd="0" presId="urn:microsoft.com/office/officeart/2005/8/layout/orgChart1"/>
    <dgm:cxn modelId="{5008A1C3-7E60-40EA-A02B-9070929558B1}" type="presParOf" srcId="{FEEAC748-FE20-42C7-8B1D-EE87BF9D3C00}" destId="{73C051E1-1712-4869-8F41-E14DB8997465}" srcOrd="0" destOrd="0" presId="urn:microsoft.com/office/officeart/2005/8/layout/orgChart1"/>
    <dgm:cxn modelId="{D549A1E6-9DB8-4593-81AB-EB6A5A793C4E}" type="presParOf" srcId="{73C051E1-1712-4869-8F41-E14DB8997465}" destId="{CE4BD0FD-87ED-4AF2-A61C-C12335AB19FC}" srcOrd="0" destOrd="0" presId="urn:microsoft.com/office/officeart/2005/8/layout/orgChart1"/>
    <dgm:cxn modelId="{04833176-A30E-4494-970E-6CEA369E480E}" type="presParOf" srcId="{73C051E1-1712-4869-8F41-E14DB8997465}" destId="{1397FAB7-607C-4A28-B546-97D5361E0AD0}" srcOrd="1" destOrd="0" presId="urn:microsoft.com/office/officeart/2005/8/layout/orgChart1"/>
    <dgm:cxn modelId="{5CDDC956-53AD-4FE8-8E7C-4C1707963E7E}" type="presParOf" srcId="{FEEAC748-FE20-42C7-8B1D-EE87BF9D3C00}" destId="{4D7A4F66-7024-43A8-9F00-42B9406A9BF7}" srcOrd="1" destOrd="0" presId="urn:microsoft.com/office/officeart/2005/8/layout/orgChart1"/>
    <dgm:cxn modelId="{0D9303C7-29AF-43C0-8451-5290AD684441}" type="presParOf" srcId="{FEEAC748-FE20-42C7-8B1D-EE87BF9D3C00}" destId="{D429D3A5-BB0F-4DB3-BF7A-D6835AE366FA}" srcOrd="2" destOrd="0" presId="urn:microsoft.com/office/officeart/2005/8/layout/orgChart1"/>
    <dgm:cxn modelId="{0B16A627-3977-430B-92C1-0D1489E10A1A}" type="presParOf" srcId="{53E0A46D-9297-4B3D-B973-FB0B8678353E}" destId="{A4A75368-BF9D-4E82-BEB3-0BDF3D9D116A}" srcOrd="2" destOrd="0" presId="urn:microsoft.com/office/officeart/2005/8/layout/orgChart1"/>
    <dgm:cxn modelId="{B119AEAE-B328-4412-A00D-12247F810571}" type="presParOf" srcId="{53E0A46D-9297-4B3D-B973-FB0B8678353E}" destId="{4F56F5B6-0534-4586-A74C-19E863181693}" srcOrd="3" destOrd="0" presId="urn:microsoft.com/office/officeart/2005/8/layout/orgChart1"/>
    <dgm:cxn modelId="{9ED20C81-1F99-428E-B36C-EA5F53F8DE5F}" type="presParOf" srcId="{4F56F5B6-0534-4586-A74C-19E863181693}" destId="{8F73772D-B820-4201-B36A-A3CD03FE88D1}" srcOrd="0" destOrd="0" presId="urn:microsoft.com/office/officeart/2005/8/layout/orgChart1"/>
    <dgm:cxn modelId="{50A085E2-941F-4271-89D0-623E2F81119A}" type="presParOf" srcId="{8F73772D-B820-4201-B36A-A3CD03FE88D1}" destId="{9D483AF5-D368-4ECF-8B88-E201A574E694}" srcOrd="0" destOrd="0" presId="urn:microsoft.com/office/officeart/2005/8/layout/orgChart1"/>
    <dgm:cxn modelId="{3B82827D-2A28-4C88-9275-4205684EDCA5}" type="presParOf" srcId="{8F73772D-B820-4201-B36A-A3CD03FE88D1}" destId="{DD533B0C-4B85-424A-A605-E6B6C5995B65}" srcOrd="1" destOrd="0" presId="urn:microsoft.com/office/officeart/2005/8/layout/orgChart1"/>
    <dgm:cxn modelId="{98EF48B2-386E-4324-8AF0-8595B2FA01D5}" type="presParOf" srcId="{4F56F5B6-0534-4586-A74C-19E863181693}" destId="{7D5438A1-A1C5-49AA-A123-09708B711582}" srcOrd="1" destOrd="0" presId="urn:microsoft.com/office/officeart/2005/8/layout/orgChart1"/>
    <dgm:cxn modelId="{70A8638A-B76A-4336-AEDD-A07E96EAB049}" type="presParOf" srcId="{4F56F5B6-0534-4586-A74C-19E863181693}" destId="{F1CD3CC1-E88F-4319-86A1-78C49FDC93F7}" srcOrd="2" destOrd="0" presId="urn:microsoft.com/office/officeart/2005/8/layout/orgChart1"/>
    <dgm:cxn modelId="{8BC9AE8E-946B-4386-B7CF-EF6BCD901057}" type="presParOf" srcId="{53E0A46D-9297-4B3D-B973-FB0B8678353E}" destId="{4F1AE5FE-5388-4910-81D4-9A16CD3F7239}" srcOrd="4" destOrd="0" presId="urn:microsoft.com/office/officeart/2005/8/layout/orgChart1"/>
    <dgm:cxn modelId="{21F6F869-0B2C-4E11-B78D-363C44C0F1FD}" type="presParOf" srcId="{53E0A46D-9297-4B3D-B973-FB0B8678353E}" destId="{98C0E964-8E23-4261-A7F8-013918C57CE6}" srcOrd="5" destOrd="0" presId="urn:microsoft.com/office/officeart/2005/8/layout/orgChart1"/>
    <dgm:cxn modelId="{A46F2DE6-88F8-47D4-86E7-F0827A73F2D7}" type="presParOf" srcId="{98C0E964-8E23-4261-A7F8-013918C57CE6}" destId="{2AE3823C-A5DE-409F-9585-0F3BC342BDC6}" srcOrd="0" destOrd="0" presId="urn:microsoft.com/office/officeart/2005/8/layout/orgChart1"/>
    <dgm:cxn modelId="{F84F40AE-42E8-4D65-B133-6C994314EEE4}" type="presParOf" srcId="{2AE3823C-A5DE-409F-9585-0F3BC342BDC6}" destId="{565D7A24-9A97-405A-B1D9-D93FE13F5533}" srcOrd="0" destOrd="0" presId="urn:microsoft.com/office/officeart/2005/8/layout/orgChart1"/>
    <dgm:cxn modelId="{4B6AE8EC-0CA2-41C0-9AF2-97465DA2303B}" type="presParOf" srcId="{2AE3823C-A5DE-409F-9585-0F3BC342BDC6}" destId="{07307589-6546-4E35-8FDE-594378A35ABB}" srcOrd="1" destOrd="0" presId="urn:microsoft.com/office/officeart/2005/8/layout/orgChart1"/>
    <dgm:cxn modelId="{33CE955B-B59A-4C9C-8D45-B754034E2009}" type="presParOf" srcId="{98C0E964-8E23-4261-A7F8-013918C57CE6}" destId="{EEF8ABE1-8FC3-4883-B670-373760270ADF}" srcOrd="1" destOrd="0" presId="urn:microsoft.com/office/officeart/2005/8/layout/orgChart1"/>
    <dgm:cxn modelId="{C0394B63-4D3C-4A5A-9144-7C497F738819}" type="presParOf" srcId="{98C0E964-8E23-4261-A7F8-013918C57CE6}" destId="{3F579F67-44DE-43D4-A504-CC7A27C752E5}" srcOrd="2" destOrd="0" presId="urn:microsoft.com/office/officeart/2005/8/layout/orgChart1"/>
    <dgm:cxn modelId="{A48EB7D6-AF6F-4AEA-8019-648E73A0342B}" type="presParOf" srcId="{53E0A46D-9297-4B3D-B973-FB0B8678353E}" destId="{3224965C-5165-4FA4-A076-3A175BF44F30}" srcOrd="6" destOrd="0" presId="urn:microsoft.com/office/officeart/2005/8/layout/orgChart1"/>
    <dgm:cxn modelId="{D411B3A5-2C02-45F0-8909-D7EBAFBBA554}" type="presParOf" srcId="{53E0A46D-9297-4B3D-B973-FB0B8678353E}" destId="{619DEEBE-43DB-478E-9B59-D3CD7BA2D574}" srcOrd="7" destOrd="0" presId="urn:microsoft.com/office/officeart/2005/8/layout/orgChart1"/>
    <dgm:cxn modelId="{9E4B2FCB-9DC3-4A00-AD30-FA248BF87888}" type="presParOf" srcId="{619DEEBE-43DB-478E-9B59-D3CD7BA2D574}" destId="{E034E2F9-8B2A-46B5-8501-9BE0AAAAC6FF}" srcOrd="0" destOrd="0" presId="urn:microsoft.com/office/officeart/2005/8/layout/orgChart1"/>
    <dgm:cxn modelId="{AABD2A73-5AFD-49EF-97CF-E3E2D8B7EDC7}" type="presParOf" srcId="{E034E2F9-8B2A-46B5-8501-9BE0AAAAC6FF}" destId="{C39304A2-A219-4A33-B5D6-04F9D6F7E436}" srcOrd="0" destOrd="0" presId="urn:microsoft.com/office/officeart/2005/8/layout/orgChart1"/>
    <dgm:cxn modelId="{31F6039E-5975-4F9F-82F7-DACC2050F0DA}" type="presParOf" srcId="{E034E2F9-8B2A-46B5-8501-9BE0AAAAC6FF}" destId="{3A7CE70D-6E40-40FD-87AD-40D9217911BA}" srcOrd="1" destOrd="0" presId="urn:microsoft.com/office/officeart/2005/8/layout/orgChart1"/>
    <dgm:cxn modelId="{5A67AB35-A83C-47EC-9846-3C2BEB2A4E2B}" type="presParOf" srcId="{619DEEBE-43DB-478E-9B59-D3CD7BA2D574}" destId="{CF1920D2-27B4-4638-8EC8-33D6E65C489F}" srcOrd="1" destOrd="0" presId="urn:microsoft.com/office/officeart/2005/8/layout/orgChart1"/>
    <dgm:cxn modelId="{E0C5CE5B-5BE5-4620-AADA-F39E19C096D9}" type="presParOf" srcId="{619DEEBE-43DB-478E-9B59-D3CD7BA2D574}" destId="{71D2A749-8097-4BB5-97E2-B62F66FAE2D5}" srcOrd="2" destOrd="0" presId="urn:microsoft.com/office/officeart/2005/8/layout/orgChart1"/>
    <dgm:cxn modelId="{E858EDF3-DED2-46B1-8A0A-44A38D50CF44}" type="presParOf" srcId="{C2A50D4E-1B57-48EC-B77D-6AFD4C4C9A7E}" destId="{7ECE7C1D-5ACD-4309-9C97-E79D853AEB7C}" srcOrd="2" destOrd="0" presId="urn:microsoft.com/office/officeart/2005/8/layout/orgChart1"/>
    <dgm:cxn modelId="{8FE4CA57-68DE-428A-980E-7213BEFD6878}" type="presParOf" srcId="{5241075B-1418-45DC-B27E-185B38D90B12}" destId="{F0B488DC-6FD5-44F8-9190-2E7A12677A4C}" srcOrd="2" destOrd="0" presId="urn:microsoft.com/office/officeart/2005/8/layout/orgChart1"/>
    <dgm:cxn modelId="{B54D7FD4-C63B-41E0-AF17-BC64703511E6}" type="presParOf" srcId="{626B4D01-A0C3-4E21-9E96-9F3E03B321D1}" destId="{A4C11113-D077-4CA6-90E6-D7693F1DB716}" srcOrd="4" destOrd="0" presId="urn:microsoft.com/office/officeart/2005/8/layout/orgChart1"/>
    <dgm:cxn modelId="{84C23211-B220-4F76-98CD-06673CB608CD}" type="presParOf" srcId="{626B4D01-A0C3-4E21-9E96-9F3E03B321D1}" destId="{84B842E3-024F-4256-9759-E34C68532EF4}" srcOrd="5" destOrd="0" presId="urn:microsoft.com/office/officeart/2005/8/layout/orgChart1"/>
    <dgm:cxn modelId="{320FF52C-FDE5-4E2A-ACF5-956E941AFF1F}" type="presParOf" srcId="{84B842E3-024F-4256-9759-E34C68532EF4}" destId="{BEC40C0A-4F09-4CD2-86C7-2642986D840E}" srcOrd="0" destOrd="0" presId="urn:microsoft.com/office/officeart/2005/8/layout/orgChart1"/>
    <dgm:cxn modelId="{A0486300-C7C6-43C2-9D3F-F7159C27F10D}" type="presParOf" srcId="{BEC40C0A-4F09-4CD2-86C7-2642986D840E}" destId="{0B59F181-B2FE-483E-B4BD-B50526235C19}" srcOrd="0" destOrd="0" presId="urn:microsoft.com/office/officeart/2005/8/layout/orgChart1"/>
    <dgm:cxn modelId="{38975A01-C319-4171-BD81-BC5CF00FC1E9}" type="presParOf" srcId="{BEC40C0A-4F09-4CD2-86C7-2642986D840E}" destId="{2FBB77FC-FEA1-4280-8451-2CA64A4A0503}" srcOrd="1" destOrd="0" presId="urn:microsoft.com/office/officeart/2005/8/layout/orgChart1"/>
    <dgm:cxn modelId="{D7795C5D-14ED-47DD-BB1F-396B8CA11F0E}" type="presParOf" srcId="{84B842E3-024F-4256-9759-E34C68532EF4}" destId="{AC9264BA-79DF-45A4-BC40-8DC7E6218310}" srcOrd="1" destOrd="0" presId="urn:microsoft.com/office/officeart/2005/8/layout/orgChart1"/>
    <dgm:cxn modelId="{60375BCB-F677-4D50-A070-9F1E71D2CB8F}" type="presParOf" srcId="{84B842E3-024F-4256-9759-E34C68532EF4}" destId="{D23244C1-4B17-49B3-9D46-F0403B463404}" srcOrd="2" destOrd="0" presId="urn:microsoft.com/office/officeart/2005/8/layout/orgChart1"/>
    <dgm:cxn modelId="{A5C490CA-C9FB-4FB4-8A6F-7E2084F42779}" type="presParOf" srcId="{626B4D01-A0C3-4E21-9E96-9F3E03B321D1}" destId="{1BD91A7B-80C4-4E77-BB99-D44039CF5CE5}" srcOrd="6" destOrd="0" presId="urn:microsoft.com/office/officeart/2005/8/layout/orgChart1"/>
    <dgm:cxn modelId="{39FBC1BA-3EDB-452C-B7B8-48B96C66C86C}" type="presParOf" srcId="{626B4D01-A0C3-4E21-9E96-9F3E03B321D1}" destId="{BF5EE082-3EE5-41E9-9895-3C2FA18828F6}" srcOrd="7" destOrd="0" presId="urn:microsoft.com/office/officeart/2005/8/layout/orgChart1"/>
    <dgm:cxn modelId="{2F168E23-DDE4-4C13-B2CF-0C987DD74C4B}" type="presParOf" srcId="{BF5EE082-3EE5-41E9-9895-3C2FA18828F6}" destId="{68F4CB0F-AA2B-4485-B9F9-808C576010B3}" srcOrd="0" destOrd="0" presId="urn:microsoft.com/office/officeart/2005/8/layout/orgChart1"/>
    <dgm:cxn modelId="{F35D69C8-4112-492B-A300-800EB89CF69F}" type="presParOf" srcId="{68F4CB0F-AA2B-4485-B9F9-808C576010B3}" destId="{6A7F359E-D116-4678-B975-93DE68BEADBF}" srcOrd="0" destOrd="0" presId="urn:microsoft.com/office/officeart/2005/8/layout/orgChart1"/>
    <dgm:cxn modelId="{15B027A2-1AF6-4D3E-8D13-FDE1F0D020CB}" type="presParOf" srcId="{68F4CB0F-AA2B-4485-B9F9-808C576010B3}" destId="{EF24CCB1-BF67-41BC-BDB7-1FDCD358E613}" srcOrd="1" destOrd="0" presId="urn:microsoft.com/office/officeart/2005/8/layout/orgChart1"/>
    <dgm:cxn modelId="{45DAD87F-2C1C-4511-B0F7-AC2688D7098C}" type="presParOf" srcId="{BF5EE082-3EE5-41E9-9895-3C2FA18828F6}" destId="{79EDB4CA-A467-4C8F-BA41-A74F32A789EF}" srcOrd="1" destOrd="0" presId="urn:microsoft.com/office/officeart/2005/8/layout/orgChart1"/>
    <dgm:cxn modelId="{D2EFBD5D-7282-4E9B-B376-40552697D90C}" type="presParOf" srcId="{BF5EE082-3EE5-41E9-9895-3C2FA18828F6}" destId="{3208F0E5-5F96-42B4-99BD-BC4609FA52F4}" srcOrd="2" destOrd="0" presId="urn:microsoft.com/office/officeart/2005/8/layout/orgChart1"/>
    <dgm:cxn modelId="{8D2B9986-B382-4EF3-BF60-4232DB8EF790}" type="presParOf" srcId="{57FCE089-666A-42F1-A9D5-CB923749BDB4}" destId="{14A5B9C7-58E8-4EBA-A604-8D86D0CC7CDA}" srcOrd="2" destOrd="0" presId="urn:microsoft.com/office/officeart/2005/8/layout/orgChart1"/>
    <dgm:cxn modelId="{DB2274BA-E91B-45E8-B7B2-F0146B363A2C}" type="presParOf" srcId="{14A5B9C7-58E8-4EBA-A604-8D86D0CC7CDA}" destId="{C8E8436D-7C7D-48B9-BAB2-8D744D19742F}" srcOrd="0" destOrd="0" presId="urn:microsoft.com/office/officeart/2005/8/layout/orgChart1"/>
    <dgm:cxn modelId="{8A74D13A-783C-47C2-9A5D-9B4274B96651}" type="presParOf" srcId="{14A5B9C7-58E8-4EBA-A604-8D86D0CC7CDA}" destId="{DA652D3F-5978-49B8-ABB1-D5E27C4CDD18}" srcOrd="1" destOrd="0" presId="urn:microsoft.com/office/officeart/2005/8/layout/orgChart1"/>
    <dgm:cxn modelId="{4EEEBA1E-52A6-406D-A4D0-1F785ED22E22}" type="presParOf" srcId="{DA652D3F-5978-49B8-ABB1-D5E27C4CDD18}" destId="{FCE95EA7-85B6-4789-B714-B3FB70261898}" srcOrd="0" destOrd="0" presId="urn:microsoft.com/office/officeart/2005/8/layout/orgChart1"/>
    <dgm:cxn modelId="{F8E8AA75-7502-485C-BF20-97D3AB2A1E98}" type="presParOf" srcId="{FCE95EA7-85B6-4789-B714-B3FB70261898}" destId="{8A4CD42E-B039-4411-BB3A-7DE899FBC128}" srcOrd="0" destOrd="0" presId="urn:microsoft.com/office/officeart/2005/8/layout/orgChart1"/>
    <dgm:cxn modelId="{8E29BDBF-C4AD-4C39-87CA-88AA092D321E}" type="presParOf" srcId="{FCE95EA7-85B6-4789-B714-B3FB70261898}" destId="{0F127BD0-3DC4-444B-952B-B326576B22B1}" srcOrd="1" destOrd="0" presId="urn:microsoft.com/office/officeart/2005/8/layout/orgChart1"/>
    <dgm:cxn modelId="{9B9DD9E0-138B-4CBF-9040-B815EC6C6C6C}" type="presParOf" srcId="{DA652D3F-5978-49B8-ABB1-D5E27C4CDD18}" destId="{3B17B8D0-80F9-4192-B27C-42651C5C8214}" srcOrd="1" destOrd="0" presId="urn:microsoft.com/office/officeart/2005/8/layout/orgChart1"/>
    <dgm:cxn modelId="{C3A72143-2B3E-444B-B43C-C3F967ECE6C1}" type="presParOf" srcId="{DA652D3F-5978-49B8-ABB1-D5E27C4CDD18}" destId="{C8C927EE-AB43-457E-82BC-7DB6DA6D4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33F6B-5771-4FA9-AC5B-CF7C1EA904FA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4ACF60BD-23C9-4B82-AD7B-5A4FCA08BC22}">
      <dgm:prSet phldrT="[Text]" custT="1"/>
      <dgm:spPr/>
      <dgm:t>
        <a:bodyPr/>
        <a:lstStyle/>
        <a:p>
          <a:r>
            <a:rPr lang="en-US" sz="1600" b="1"/>
            <a:t>Obszar</a:t>
          </a:r>
          <a:r>
            <a:rPr lang="en-US" sz="1600"/>
            <a:t> </a:t>
          </a:r>
          <a:r>
            <a:rPr lang="en-US" sz="1600" b="1"/>
            <a:t>techniczny</a:t>
          </a:r>
          <a:r>
            <a:rPr lang="en-US" sz="1600"/>
            <a:t> </a:t>
          </a:r>
          <a:endParaRPr lang="pl-PL" sz="1600"/>
        </a:p>
      </dgm:t>
    </dgm:pt>
    <dgm:pt modelId="{B74860E1-51B3-4B54-81D0-51E85D3D7B0A}" type="parTrans" cxnId="{C0BAB0E4-0A1E-4F87-8B7F-932D1A9A45BE}">
      <dgm:prSet/>
      <dgm:spPr/>
      <dgm:t>
        <a:bodyPr/>
        <a:lstStyle/>
        <a:p>
          <a:endParaRPr lang="pl-PL" sz="1600"/>
        </a:p>
      </dgm:t>
    </dgm:pt>
    <dgm:pt modelId="{88041DA4-62E5-4679-A07B-835763F0DA22}" type="sibTrans" cxnId="{C0BAB0E4-0A1E-4F87-8B7F-932D1A9A45BE}">
      <dgm:prSet/>
      <dgm:spPr/>
      <dgm:t>
        <a:bodyPr/>
        <a:lstStyle/>
        <a:p>
          <a:endParaRPr lang="pl-PL" sz="1600"/>
        </a:p>
      </dgm:t>
    </dgm:pt>
    <dgm:pt modelId="{EBCCA38F-2F4D-408D-B8EF-A06FFF92C62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/>
            <a:t>Obszar edukacyjno-społeczny</a:t>
          </a:r>
          <a:endParaRPr lang="pl-PL" sz="1600" dirty="0"/>
        </a:p>
      </dgm:t>
    </dgm:pt>
    <dgm:pt modelId="{6056F46C-C6D5-4647-8B21-9388674475AE}" type="parTrans" cxnId="{B97BE717-984D-4569-AD32-EC7D3AA6A58B}">
      <dgm:prSet/>
      <dgm:spPr/>
      <dgm:t>
        <a:bodyPr/>
        <a:lstStyle/>
        <a:p>
          <a:endParaRPr lang="pl-PL" sz="1600"/>
        </a:p>
      </dgm:t>
    </dgm:pt>
    <dgm:pt modelId="{E9EA0044-E67D-4C8E-83A5-98C215C81433}" type="sibTrans" cxnId="{B97BE717-984D-4569-AD32-EC7D3AA6A58B}">
      <dgm:prSet/>
      <dgm:spPr/>
      <dgm:t>
        <a:bodyPr/>
        <a:lstStyle/>
        <a:p>
          <a:endParaRPr lang="pl-PL" sz="1600"/>
        </a:p>
      </dgm:t>
    </dgm:pt>
    <dgm:pt modelId="{174D6D2E-E601-4DBE-A72E-3212F212A4C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/>
            <a:t>Obszar organizacyjny</a:t>
          </a:r>
        </a:p>
      </dgm:t>
    </dgm:pt>
    <dgm:pt modelId="{C9122C44-1AB6-42E9-96F2-5408514D1D5D}" type="parTrans" cxnId="{D6BCEFED-4C9C-4C92-97E6-5700134A56CC}">
      <dgm:prSet/>
      <dgm:spPr/>
      <dgm:t>
        <a:bodyPr/>
        <a:lstStyle/>
        <a:p>
          <a:endParaRPr lang="pl-PL" sz="1600"/>
        </a:p>
      </dgm:t>
    </dgm:pt>
    <dgm:pt modelId="{3148AEF4-6301-4D07-97C0-201E083538D4}" type="sibTrans" cxnId="{D6BCEFED-4C9C-4C92-97E6-5700134A56CC}">
      <dgm:prSet/>
      <dgm:spPr/>
      <dgm:t>
        <a:bodyPr/>
        <a:lstStyle/>
        <a:p>
          <a:endParaRPr lang="pl-PL" sz="1600"/>
        </a:p>
      </dgm:t>
    </dgm:pt>
    <dgm:pt modelId="{A36B15DB-9124-493A-9CE6-217CDF2A9B0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/>
            <a:t>Obszar architektoniczny uwzględniający architekturę krajobrazu</a:t>
          </a:r>
        </a:p>
      </dgm:t>
    </dgm:pt>
    <dgm:pt modelId="{6FE3C673-D179-4E44-B105-E77EDE5792A1}" type="parTrans" cxnId="{C45BEE5C-51FF-47DC-AD42-5579F9DDDF9F}">
      <dgm:prSet/>
      <dgm:spPr/>
      <dgm:t>
        <a:bodyPr/>
        <a:lstStyle/>
        <a:p>
          <a:endParaRPr lang="pl-PL" sz="1600"/>
        </a:p>
      </dgm:t>
    </dgm:pt>
    <dgm:pt modelId="{666B46E1-79F9-4687-940B-0B534894AF01}" type="sibTrans" cxnId="{C45BEE5C-51FF-47DC-AD42-5579F9DDDF9F}">
      <dgm:prSet/>
      <dgm:spPr/>
      <dgm:t>
        <a:bodyPr/>
        <a:lstStyle/>
        <a:p>
          <a:endParaRPr lang="pl-PL" sz="1600"/>
        </a:p>
      </dgm:t>
    </dgm:pt>
    <dgm:pt modelId="{03F5B869-6404-4EBC-B8FA-ED647E1B069D}" type="pres">
      <dgm:prSet presAssocID="{C1933F6B-5771-4FA9-AC5B-CF7C1EA904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09AC43-C4BE-4926-9ED3-C1190674FA81}" type="pres">
      <dgm:prSet presAssocID="{174D6D2E-E601-4DBE-A72E-3212F212A4C2}" presName="vertOne" presStyleCnt="0"/>
      <dgm:spPr/>
    </dgm:pt>
    <dgm:pt modelId="{08124DEB-FADD-490F-93D7-7062CF6ED652}" type="pres">
      <dgm:prSet presAssocID="{174D6D2E-E601-4DBE-A72E-3212F212A4C2}" presName="txOne" presStyleLbl="node0" presStyleIdx="0" presStyleCnt="4">
        <dgm:presLayoutVars>
          <dgm:chPref val="3"/>
        </dgm:presLayoutVars>
      </dgm:prSet>
      <dgm:spPr/>
    </dgm:pt>
    <dgm:pt modelId="{43B6E479-B9BD-4DAC-80E1-749609A42DE4}" type="pres">
      <dgm:prSet presAssocID="{174D6D2E-E601-4DBE-A72E-3212F212A4C2}" presName="horzOne" presStyleCnt="0"/>
      <dgm:spPr/>
    </dgm:pt>
    <dgm:pt modelId="{6943FF23-5608-4ED2-96EC-18C54EAA3822}" type="pres">
      <dgm:prSet presAssocID="{3148AEF4-6301-4D07-97C0-201E083538D4}" presName="sibSpaceOne" presStyleCnt="0"/>
      <dgm:spPr/>
    </dgm:pt>
    <dgm:pt modelId="{6E95560A-1798-4187-9EF3-285F85F6BEE6}" type="pres">
      <dgm:prSet presAssocID="{A36B15DB-9124-493A-9CE6-217CDF2A9B03}" presName="vertOne" presStyleCnt="0"/>
      <dgm:spPr/>
    </dgm:pt>
    <dgm:pt modelId="{73BF4CE7-E6B2-4FC5-AE5D-16A3CA55DE29}" type="pres">
      <dgm:prSet presAssocID="{A36B15DB-9124-493A-9CE6-217CDF2A9B03}" presName="txOne" presStyleLbl="node0" presStyleIdx="1" presStyleCnt="4">
        <dgm:presLayoutVars>
          <dgm:chPref val="3"/>
        </dgm:presLayoutVars>
      </dgm:prSet>
      <dgm:spPr/>
    </dgm:pt>
    <dgm:pt modelId="{20821217-A364-41D6-B5F9-5D51A259AE91}" type="pres">
      <dgm:prSet presAssocID="{A36B15DB-9124-493A-9CE6-217CDF2A9B03}" presName="horzOne" presStyleCnt="0"/>
      <dgm:spPr/>
    </dgm:pt>
    <dgm:pt modelId="{F87CD21E-E970-43B2-B4C3-E34FCAD04934}" type="pres">
      <dgm:prSet presAssocID="{666B46E1-79F9-4687-940B-0B534894AF01}" presName="sibSpaceOne" presStyleCnt="0"/>
      <dgm:spPr/>
    </dgm:pt>
    <dgm:pt modelId="{7BED8F2F-30B9-43CF-B338-355859B65176}" type="pres">
      <dgm:prSet presAssocID="{4ACF60BD-23C9-4B82-AD7B-5A4FCA08BC22}" presName="vertOne" presStyleCnt="0"/>
      <dgm:spPr/>
    </dgm:pt>
    <dgm:pt modelId="{92479353-2204-4463-A608-5444B8AB08CD}" type="pres">
      <dgm:prSet presAssocID="{4ACF60BD-23C9-4B82-AD7B-5A4FCA08BC22}" presName="txOne" presStyleLbl="node0" presStyleIdx="2" presStyleCnt="4">
        <dgm:presLayoutVars>
          <dgm:chPref val="3"/>
        </dgm:presLayoutVars>
      </dgm:prSet>
      <dgm:spPr/>
    </dgm:pt>
    <dgm:pt modelId="{34DC09CF-3606-46E9-B99D-A3E52DF5CD09}" type="pres">
      <dgm:prSet presAssocID="{4ACF60BD-23C9-4B82-AD7B-5A4FCA08BC22}" presName="horzOne" presStyleCnt="0"/>
      <dgm:spPr/>
    </dgm:pt>
    <dgm:pt modelId="{63C74A7C-2084-47AC-A052-51E13B794179}" type="pres">
      <dgm:prSet presAssocID="{88041DA4-62E5-4679-A07B-835763F0DA22}" presName="sibSpaceOne" presStyleCnt="0"/>
      <dgm:spPr/>
    </dgm:pt>
    <dgm:pt modelId="{1FC15984-D234-4B34-ACB6-47236C965127}" type="pres">
      <dgm:prSet presAssocID="{EBCCA38F-2F4D-408D-B8EF-A06FFF92C62F}" presName="vertOne" presStyleCnt="0"/>
      <dgm:spPr/>
    </dgm:pt>
    <dgm:pt modelId="{C6AAB08C-24F0-4442-8049-CE09861A3FB6}" type="pres">
      <dgm:prSet presAssocID="{EBCCA38F-2F4D-408D-B8EF-A06FFF92C62F}" presName="txOne" presStyleLbl="node0" presStyleIdx="3" presStyleCnt="4">
        <dgm:presLayoutVars>
          <dgm:chPref val="3"/>
        </dgm:presLayoutVars>
      </dgm:prSet>
      <dgm:spPr/>
    </dgm:pt>
    <dgm:pt modelId="{8EC16E24-CB9D-451B-81EA-C626BD1AF1F8}" type="pres">
      <dgm:prSet presAssocID="{EBCCA38F-2F4D-408D-B8EF-A06FFF92C62F}" presName="horzOne" presStyleCnt="0"/>
      <dgm:spPr/>
    </dgm:pt>
  </dgm:ptLst>
  <dgm:cxnLst>
    <dgm:cxn modelId="{A1FBF40E-7F93-4074-952A-AD6CE5B2DB43}" type="presOf" srcId="{C1933F6B-5771-4FA9-AC5B-CF7C1EA904FA}" destId="{03F5B869-6404-4EBC-B8FA-ED647E1B069D}" srcOrd="0" destOrd="0" presId="urn:microsoft.com/office/officeart/2005/8/layout/hierarchy4"/>
    <dgm:cxn modelId="{A3D14210-5A8F-4959-9D22-72BB3A51B981}" type="presOf" srcId="{EBCCA38F-2F4D-408D-B8EF-A06FFF92C62F}" destId="{C6AAB08C-24F0-4442-8049-CE09861A3FB6}" srcOrd="0" destOrd="0" presId="urn:microsoft.com/office/officeart/2005/8/layout/hierarchy4"/>
    <dgm:cxn modelId="{B97BE717-984D-4569-AD32-EC7D3AA6A58B}" srcId="{C1933F6B-5771-4FA9-AC5B-CF7C1EA904FA}" destId="{EBCCA38F-2F4D-408D-B8EF-A06FFF92C62F}" srcOrd="3" destOrd="0" parTransId="{6056F46C-C6D5-4647-8B21-9388674475AE}" sibTransId="{E9EA0044-E67D-4C8E-83A5-98C215C81433}"/>
    <dgm:cxn modelId="{C45BEE5C-51FF-47DC-AD42-5579F9DDDF9F}" srcId="{C1933F6B-5771-4FA9-AC5B-CF7C1EA904FA}" destId="{A36B15DB-9124-493A-9CE6-217CDF2A9B03}" srcOrd="1" destOrd="0" parTransId="{6FE3C673-D179-4E44-B105-E77EDE5792A1}" sibTransId="{666B46E1-79F9-4687-940B-0B534894AF01}"/>
    <dgm:cxn modelId="{2C1BB9B8-F8F4-43FD-9087-03A35A242337}" type="presOf" srcId="{174D6D2E-E601-4DBE-A72E-3212F212A4C2}" destId="{08124DEB-FADD-490F-93D7-7062CF6ED652}" srcOrd="0" destOrd="0" presId="urn:microsoft.com/office/officeart/2005/8/layout/hierarchy4"/>
    <dgm:cxn modelId="{842A28BB-503E-4A3C-8B04-5907CFE9D1C6}" type="presOf" srcId="{4ACF60BD-23C9-4B82-AD7B-5A4FCA08BC22}" destId="{92479353-2204-4463-A608-5444B8AB08CD}" srcOrd="0" destOrd="0" presId="urn:microsoft.com/office/officeart/2005/8/layout/hierarchy4"/>
    <dgm:cxn modelId="{C0BAB0E4-0A1E-4F87-8B7F-932D1A9A45BE}" srcId="{C1933F6B-5771-4FA9-AC5B-CF7C1EA904FA}" destId="{4ACF60BD-23C9-4B82-AD7B-5A4FCA08BC22}" srcOrd="2" destOrd="0" parTransId="{B74860E1-51B3-4B54-81D0-51E85D3D7B0A}" sibTransId="{88041DA4-62E5-4679-A07B-835763F0DA22}"/>
    <dgm:cxn modelId="{D6BCEFED-4C9C-4C92-97E6-5700134A56CC}" srcId="{C1933F6B-5771-4FA9-AC5B-CF7C1EA904FA}" destId="{174D6D2E-E601-4DBE-A72E-3212F212A4C2}" srcOrd="0" destOrd="0" parTransId="{C9122C44-1AB6-42E9-96F2-5408514D1D5D}" sibTransId="{3148AEF4-6301-4D07-97C0-201E083538D4}"/>
    <dgm:cxn modelId="{67E08AEF-CCE2-4E49-9091-DAE32F52D67C}" type="presOf" srcId="{A36B15DB-9124-493A-9CE6-217CDF2A9B03}" destId="{73BF4CE7-E6B2-4FC5-AE5D-16A3CA55DE29}" srcOrd="0" destOrd="0" presId="urn:microsoft.com/office/officeart/2005/8/layout/hierarchy4"/>
    <dgm:cxn modelId="{D091686B-335E-48E8-978D-125FA98C6476}" type="presParOf" srcId="{03F5B869-6404-4EBC-B8FA-ED647E1B069D}" destId="{0809AC43-C4BE-4926-9ED3-C1190674FA81}" srcOrd="0" destOrd="0" presId="urn:microsoft.com/office/officeart/2005/8/layout/hierarchy4"/>
    <dgm:cxn modelId="{82991200-9CB8-4546-BAAB-B4B518325A37}" type="presParOf" srcId="{0809AC43-C4BE-4926-9ED3-C1190674FA81}" destId="{08124DEB-FADD-490F-93D7-7062CF6ED652}" srcOrd="0" destOrd="0" presId="urn:microsoft.com/office/officeart/2005/8/layout/hierarchy4"/>
    <dgm:cxn modelId="{633269E2-7BB1-4FC6-BA10-3783BAE16A26}" type="presParOf" srcId="{0809AC43-C4BE-4926-9ED3-C1190674FA81}" destId="{43B6E479-B9BD-4DAC-80E1-749609A42DE4}" srcOrd="1" destOrd="0" presId="urn:microsoft.com/office/officeart/2005/8/layout/hierarchy4"/>
    <dgm:cxn modelId="{F70CC8BC-5E8E-4317-8E2F-DE430A940F59}" type="presParOf" srcId="{03F5B869-6404-4EBC-B8FA-ED647E1B069D}" destId="{6943FF23-5608-4ED2-96EC-18C54EAA3822}" srcOrd="1" destOrd="0" presId="urn:microsoft.com/office/officeart/2005/8/layout/hierarchy4"/>
    <dgm:cxn modelId="{48C6C42C-F610-4F49-8AA6-608B9D5B1631}" type="presParOf" srcId="{03F5B869-6404-4EBC-B8FA-ED647E1B069D}" destId="{6E95560A-1798-4187-9EF3-285F85F6BEE6}" srcOrd="2" destOrd="0" presId="urn:microsoft.com/office/officeart/2005/8/layout/hierarchy4"/>
    <dgm:cxn modelId="{2DC18C97-9ABA-4C08-88A2-0229D3A85C58}" type="presParOf" srcId="{6E95560A-1798-4187-9EF3-285F85F6BEE6}" destId="{73BF4CE7-E6B2-4FC5-AE5D-16A3CA55DE29}" srcOrd="0" destOrd="0" presId="urn:microsoft.com/office/officeart/2005/8/layout/hierarchy4"/>
    <dgm:cxn modelId="{67F9921C-FB09-41B8-9DE1-683C942C12E6}" type="presParOf" srcId="{6E95560A-1798-4187-9EF3-285F85F6BEE6}" destId="{20821217-A364-41D6-B5F9-5D51A259AE91}" srcOrd="1" destOrd="0" presId="urn:microsoft.com/office/officeart/2005/8/layout/hierarchy4"/>
    <dgm:cxn modelId="{CAC7B45B-EA6B-4065-A96B-1CAA85D1AC19}" type="presParOf" srcId="{03F5B869-6404-4EBC-B8FA-ED647E1B069D}" destId="{F87CD21E-E970-43B2-B4C3-E34FCAD04934}" srcOrd="3" destOrd="0" presId="urn:microsoft.com/office/officeart/2005/8/layout/hierarchy4"/>
    <dgm:cxn modelId="{88941B1F-7D1D-47F0-AE9C-562B21B59514}" type="presParOf" srcId="{03F5B869-6404-4EBC-B8FA-ED647E1B069D}" destId="{7BED8F2F-30B9-43CF-B338-355859B65176}" srcOrd="4" destOrd="0" presId="urn:microsoft.com/office/officeart/2005/8/layout/hierarchy4"/>
    <dgm:cxn modelId="{91E59CD5-5963-435C-8E84-74B6B589EF53}" type="presParOf" srcId="{7BED8F2F-30B9-43CF-B338-355859B65176}" destId="{92479353-2204-4463-A608-5444B8AB08CD}" srcOrd="0" destOrd="0" presId="urn:microsoft.com/office/officeart/2005/8/layout/hierarchy4"/>
    <dgm:cxn modelId="{70AAF481-5922-4707-8658-8E4847A761B6}" type="presParOf" srcId="{7BED8F2F-30B9-43CF-B338-355859B65176}" destId="{34DC09CF-3606-46E9-B99D-A3E52DF5CD09}" srcOrd="1" destOrd="0" presId="urn:microsoft.com/office/officeart/2005/8/layout/hierarchy4"/>
    <dgm:cxn modelId="{37B894E9-F08E-435E-9350-B833546CB441}" type="presParOf" srcId="{03F5B869-6404-4EBC-B8FA-ED647E1B069D}" destId="{63C74A7C-2084-47AC-A052-51E13B794179}" srcOrd="5" destOrd="0" presId="urn:microsoft.com/office/officeart/2005/8/layout/hierarchy4"/>
    <dgm:cxn modelId="{239E4C40-09C2-4249-9B64-34F595C34D40}" type="presParOf" srcId="{03F5B869-6404-4EBC-B8FA-ED647E1B069D}" destId="{1FC15984-D234-4B34-ACB6-47236C965127}" srcOrd="6" destOrd="0" presId="urn:microsoft.com/office/officeart/2005/8/layout/hierarchy4"/>
    <dgm:cxn modelId="{0F566C9D-4B14-4EF1-B83A-04B358E2DDB5}" type="presParOf" srcId="{1FC15984-D234-4B34-ACB6-47236C965127}" destId="{C6AAB08C-24F0-4442-8049-CE09861A3FB6}" srcOrd="0" destOrd="0" presId="urn:microsoft.com/office/officeart/2005/8/layout/hierarchy4"/>
    <dgm:cxn modelId="{8A29E788-560B-4237-AC86-2181C75FAAE0}" type="presParOf" srcId="{1FC15984-D234-4B34-ACB6-47236C965127}" destId="{8EC16E24-CB9D-451B-81EA-C626BD1AF1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/>
      <dgm:spPr/>
      <dgm:t>
        <a:bodyPr/>
        <a:lstStyle/>
        <a:p>
          <a:r>
            <a:rPr lang="pl-PL" dirty="0"/>
            <a:t>Zagadnienie 1.1 Organizacja dostępności i procedury</a:t>
          </a:r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/>
        </a:p>
      </dgm:t>
    </dgm:pt>
    <dgm:pt modelId="{7494CBDE-EB79-4144-9659-B8CE7961981E}">
      <dgm:prSet/>
      <dgm:spPr/>
      <dgm:t>
        <a:bodyPr/>
        <a:lstStyle/>
        <a:p>
          <a:r>
            <a:rPr lang="pl-PL" dirty="0"/>
            <a:t>Zagadnienie 1.2 Podnoszenie kompetencji kadry parku przyrodniczego</a:t>
          </a:r>
        </a:p>
      </dgm:t>
    </dgm:pt>
    <dgm:pt modelId="{B661D51A-8416-431C-843F-D19EDE10C3A6}" type="parTrans" cxnId="{7DFC18B5-33E7-4B7B-8205-C8A1C428DECD}">
      <dgm:prSet/>
      <dgm:spPr/>
      <dgm:t>
        <a:bodyPr/>
        <a:lstStyle/>
        <a:p>
          <a:endParaRPr lang="pl-PL"/>
        </a:p>
      </dgm:t>
    </dgm:pt>
    <dgm:pt modelId="{EF4B9C85-E0D0-43F9-8502-C95869E63E5A}" type="sibTrans" cxnId="{7DFC18B5-33E7-4B7B-8205-C8A1C428DECD}">
      <dgm:prSet/>
      <dgm:spPr/>
      <dgm:t>
        <a:bodyPr/>
        <a:lstStyle/>
        <a:p>
          <a:endParaRPr lang="pl-PL"/>
        </a:p>
      </dgm:t>
    </dgm:pt>
    <dgm:pt modelId="{5B23C974-1418-4C25-8750-BF43786281DF}">
      <dgm:prSet/>
      <dgm:spPr/>
      <dgm:t>
        <a:bodyPr/>
        <a:lstStyle/>
        <a:p>
          <a:r>
            <a:rPr lang="pl-PL" dirty="0"/>
            <a:t>Zagadnienie 1.3 Współpraca parku z organizacjami pozarządowymi</a:t>
          </a:r>
        </a:p>
      </dgm:t>
    </dgm:pt>
    <dgm:pt modelId="{1D7EB152-DEB2-4E11-AD1B-9D7DCF77CEF7}" type="parTrans" cxnId="{58CB07A9-9C45-4A39-BBF5-59DDCD820070}">
      <dgm:prSet/>
      <dgm:spPr/>
      <dgm:t>
        <a:bodyPr/>
        <a:lstStyle/>
        <a:p>
          <a:endParaRPr lang="pl-PL"/>
        </a:p>
      </dgm:t>
    </dgm:pt>
    <dgm:pt modelId="{2659F7A3-4502-438D-BB7B-0CD6E7E38192}" type="sibTrans" cxnId="{58CB07A9-9C45-4A39-BBF5-59DDCD820070}">
      <dgm:prSet/>
      <dgm:spPr/>
      <dgm:t>
        <a:bodyPr/>
        <a:lstStyle/>
        <a:p>
          <a:endParaRPr lang="pl-PL"/>
        </a:p>
      </dgm:t>
    </dgm:pt>
    <dgm:pt modelId="{A6EFD319-6018-4798-A970-E4119413D028}">
      <dgm:prSet/>
      <dgm:spPr/>
      <dgm:t>
        <a:bodyPr/>
        <a:lstStyle/>
        <a:p>
          <a:r>
            <a:rPr lang="pl-PL" dirty="0"/>
            <a:t>Zagadnienie 1.4 Wolontariusze w parku przyrodniczym</a:t>
          </a:r>
        </a:p>
      </dgm:t>
    </dgm:pt>
    <dgm:pt modelId="{1BA886AF-45C9-4633-B915-180D99B2E0A1}" type="parTrans" cxnId="{55BB9028-0ED9-485C-94F4-8A042D008929}">
      <dgm:prSet/>
      <dgm:spPr/>
      <dgm:t>
        <a:bodyPr/>
        <a:lstStyle/>
        <a:p>
          <a:endParaRPr lang="pl-PL"/>
        </a:p>
      </dgm:t>
    </dgm:pt>
    <dgm:pt modelId="{BDC1EC23-C456-4F76-96D7-56182D1A0D37}" type="sibTrans" cxnId="{55BB9028-0ED9-485C-94F4-8A042D008929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3D1AF040-31F6-419A-B65C-0E8CD0F7A7A0}" type="pres">
      <dgm:prSet presAssocID="{7A024C22-9B04-400D-9505-D10AA58EEB80}" presName="parentLin" presStyleCnt="0"/>
      <dgm:spPr/>
    </dgm:pt>
    <dgm:pt modelId="{45FDE62E-E914-4ED1-A127-707EB3FC59EE}" type="pres">
      <dgm:prSet presAssocID="{7A024C22-9B04-400D-9505-D10AA58EEB80}" presName="parentLeftMargin" presStyleLbl="node1" presStyleIdx="0" presStyleCnt="4"/>
      <dgm:spPr/>
    </dgm:pt>
    <dgm:pt modelId="{29E22283-C46C-45EF-9060-0D9808CFFD27}" type="pres">
      <dgm:prSet presAssocID="{7A024C22-9B04-400D-9505-D10AA58EEB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1A8331-A7E9-4C10-A960-6282527BBD24}" type="pres">
      <dgm:prSet presAssocID="{7A024C22-9B04-400D-9505-D10AA58EEB80}" presName="negativeSpace" presStyleCnt="0"/>
      <dgm:spPr/>
    </dgm:pt>
    <dgm:pt modelId="{68E73F8F-AF38-4F68-97D5-67D767DA6170}" type="pres">
      <dgm:prSet presAssocID="{7A024C22-9B04-400D-9505-D10AA58EEB80}" presName="childText" presStyleLbl="conFgAcc1" presStyleIdx="0" presStyleCnt="4">
        <dgm:presLayoutVars>
          <dgm:bulletEnabled val="1"/>
        </dgm:presLayoutVars>
      </dgm:prSet>
      <dgm:spPr/>
    </dgm:pt>
    <dgm:pt modelId="{BC31740C-0C0B-4273-8C48-1D0CD1FF7BBE}" type="pres">
      <dgm:prSet presAssocID="{5D68393B-EA1B-41EC-8971-EABB42E7CA10}" presName="spaceBetweenRectangles" presStyleCnt="0"/>
      <dgm:spPr/>
    </dgm:pt>
    <dgm:pt modelId="{C75B1653-CD00-47FF-9B8D-EE57AB2A6561}" type="pres">
      <dgm:prSet presAssocID="{7494CBDE-EB79-4144-9659-B8CE7961981E}" presName="parentLin" presStyleCnt="0"/>
      <dgm:spPr/>
    </dgm:pt>
    <dgm:pt modelId="{4B2804E1-8273-4E65-834D-C8C2BF78AE28}" type="pres">
      <dgm:prSet presAssocID="{7494CBDE-EB79-4144-9659-B8CE7961981E}" presName="parentLeftMargin" presStyleLbl="node1" presStyleIdx="0" presStyleCnt="4"/>
      <dgm:spPr/>
    </dgm:pt>
    <dgm:pt modelId="{8076FB60-5CB2-406B-8A92-E065163BAA5F}" type="pres">
      <dgm:prSet presAssocID="{7494CBDE-EB79-4144-9659-B8CE796198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D1E922-06FB-431B-B61F-C7A518CC7666}" type="pres">
      <dgm:prSet presAssocID="{7494CBDE-EB79-4144-9659-B8CE7961981E}" presName="negativeSpace" presStyleCnt="0"/>
      <dgm:spPr/>
    </dgm:pt>
    <dgm:pt modelId="{DB632B26-B763-42AF-B7FE-90BD9F55443F}" type="pres">
      <dgm:prSet presAssocID="{7494CBDE-EB79-4144-9659-B8CE7961981E}" presName="childText" presStyleLbl="conFgAcc1" presStyleIdx="1" presStyleCnt="4">
        <dgm:presLayoutVars>
          <dgm:bulletEnabled val="1"/>
        </dgm:presLayoutVars>
      </dgm:prSet>
      <dgm:spPr/>
    </dgm:pt>
    <dgm:pt modelId="{09AF5F26-FF78-4B5E-9CAE-90C00C5C2DC2}" type="pres">
      <dgm:prSet presAssocID="{EF4B9C85-E0D0-43F9-8502-C95869E63E5A}" presName="spaceBetweenRectangles" presStyleCnt="0"/>
      <dgm:spPr/>
    </dgm:pt>
    <dgm:pt modelId="{D1A781A5-6DC8-40A3-A0AF-9451AA0A1A4A}" type="pres">
      <dgm:prSet presAssocID="{5B23C974-1418-4C25-8750-BF43786281DF}" presName="parentLin" presStyleCnt="0"/>
      <dgm:spPr/>
    </dgm:pt>
    <dgm:pt modelId="{EA3AD3C1-40C9-45B8-95DC-6062D91A1440}" type="pres">
      <dgm:prSet presAssocID="{5B23C974-1418-4C25-8750-BF43786281DF}" presName="parentLeftMargin" presStyleLbl="node1" presStyleIdx="1" presStyleCnt="4"/>
      <dgm:spPr/>
    </dgm:pt>
    <dgm:pt modelId="{AF792CDE-F4A6-41D2-BA45-512C3F0572A9}" type="pres">
      <dgm:prSet presAssocID="{5B23C974-1418-4C25-8750-BF43786281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F9E5BE-1DE7-4228-96AC-3BE0E2E1AD93}" type="pres">
      <dgm:prSet presAssocID="{5B23C974-1418-4C25-8750-BF43786281DF}" presName="negativeSpace" presStyleCnt="0"/>
      <dgm:spPr/>
    </dgm:pt>
    <dgm:pt modelId="{B76375AB-0CCD-41A8-9E06-56238E8C2D97}" type="pres">
      <dgm:prSet presAssocID="{5B23C974-1418-4C25-8750-BF43786281DF}" presName="childText" presStyleLbl="conFgAcc1" presStyleIdx="2" presStyleCnt="4">
        <dgm:presLayoutVars>
          <dgm:bulletEnabled val="1"/>
        </dgm:presLayoutVars>
      </dgm:prSet>
      <dgm:spPr/>
    </dgm:pt>
    <dgm:pt modelId="{50C43B1E-2AC0-4344-B4D4-E9B5E62E377D}" type="pres">
      <dgm:prSet presAssocID="{2659F7A3-4502-438D-BB7B-0CD6E7E38192}" presName="spaceBetweenRectangles" presStyleCnt="0"/>
      <dgm:spPr/>
    </dgm:pt>
    <dgm:pt modelId="{615B8EE9-8C51-4115-A903-246764DC0741}" type="pres">
      <dgm:prSet presAssocID="{A6EFD319-6018-4798-A970-E4119413D028}" presName="parentLin" presStyleCnt="0"/>
      <dgm:spPr/>
    </dgm:pt>
    <dgm:pt modelId="{589C8D5E-D5F4-4135-BB48-1583EB28009E}" type="pres">
      <dgm:prSet presAssocID="{A6EFD319-6018-4798-A970-E4119413D028}" presName="parentLeftMargin" presStyleLbl="node1" presStyleIdx="2" presStyleCnt="4"/>
      <dgm:spPr/>
    </dgm:pt>
    <dgm:pt modelId="{02676461-0C07-4FF3-96F7-0CF0FAAF781E}" type="pres">
      <dgm:prSet presAssocID="{A6EFD319-6018-4798-A970-E4119413D0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9988E1-CBC2-4B59-810C-929C6718B161}" type="pres">
      <dgm:prSet presAssocID="{A6EFD319-6018-4798-A970-E4119413D028}" presName="negativeSpace" presStyleCnt="0"/>
      <dgm:spPr/>
    </dgm:pt>
    <dgm:pt modelId="{CE0D3D01-D703-4E9D-83AC-68E1971B53A5}" type="pres">
      <dgm:prSet presAssocID="{A6EFD319-6018-4798-A970-E4119413D0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5BB9028-0ED9-485C-94F4-8A042D008929}" srcId="{9BFF537F-EF72-4684-B22F-113F633C36A2}" destId="{A6EFD319-6018-4798-A970-E4119413D028}" srcOrd="3" destOrd="0" parTransId="{1BA886AF-45C9-4633-B915-180D99B2E0A1}" sibTransId="{BDC1EC23-C456-4F76-96D7-56182D1A0D37}"/>
    <dgm:cxn modelId="{5350252F-FAE0-4A1D-B392-9CB43D06677D}" type="presOf" srcId="{A6EFD319-6018-4798-A970-E4119413D028}" destId="{02676461-0C07-4FF3-96F7-0CF0FAAF781E}" srcOrd="1" destOrd="0" presId="urn:microsoft.com/office/officeart/2005/8/layout/list1"/>
    <dgm:cxn modelId="{4DE40D63-A3AF-4BEF-A04C-E3E8BE194DB6}" type="presOf" srcId="{5B23C974-1418-4C25-8750-BF43786281DF}" destId="{AF792CDE-F4A6-41D2-BA45-512C3F0572A9}" srcOrd="1" destOrd="0" presId="urn:microsoft.com/office/officeart/2005/8/layout/list1"/>
    <dgm:cxn modelId="{7D416448-BB85-49D1-B621-01E6BA77D11E}" type="presOf" srcId="{5B23C974-1418-4C25-8750-BF43786281DF}" destId="{EA3AD3C1-40C9-45B8-95DC-6062D91A1440}" srcOrd="0" destOrd="0" presId="urn:microsoft.com/office/officeart/2005/8/layout/list1"/>
    <dgm:cxn modelId="{4FEB8454-DD70-4802-A576-3EB99CBFA680}" type="presOf" srcId="{7A024C22-9B04-400D-9505-D10AA58EEB80}" destId="{29E22283-C46C-45EF-9060-0D9808CFFD27}" srcOrd="1" destOrd="0" presId="urn:microsoft.com/office/officeart/2005/8/layout/list1"/>
    <dgm:cxn modelId="{7E5FDF8B-EE23-4F8D-8592-D3A9698AF9B7}" type="presOf" srcId="{7494CBDE-EB79-4144-9659-B8CE7961981E}" destId="{8076FB60-5CB2-406B-8A92-E065163BAA5F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58CB07A9-9C45-4A39-BBF5-59DDCD820070}" srcId="{9BFF537F-EF72-4684-B22F-113F633C36A2}" destId="{5B23C974-1418-4C25-8750-BF43786281DF}" srcOrd="2" destOrd="0" parTransId="{1D7EB152-DEB2-4E11-AD1B-9D7DCF77CEF7}" sibTransId="{2659F7A3-4502-438D-BB7B-0CD6E7E38192}"/>
    <dgm:cxn modelId="{7DFC18B5-33E7-4B7B-8205-C8A1C428DECD}" srcId="{9BFF537F-EF72-4684-B22F-113F633C36A2}" destId="{7494CBDE-EB79-4144-9659-B8CE7961981E}" srcOrd="1" destOrd="0" parTransId="{B661D51A-8416-431C-843F-D19EDE10C3A6}" sibTransId="{EF4B9C85-E0D0-43F9-8502-C95869E63E5A}"/>
    <dgm:cxn modelId="{476E63C6-577E-4EEF-A1F1-93E98E09FBD0}" type="presOf" srcId="{7A024C22-9B04-400D-9505-D10AA58EEB80}" destId="{45FDE62E-E914-4ED1-A127-707EB3FC59EE}" srcOrd="0" destOrd="0" presId="urn:microsoft.com/office/officeart/2005/8/layout/list1"/>
    <dgm:cxn modelId="{F3A917E1-BBD2-4D87-94D2-0C73F3D92F14}" type="presOf" srcId="{7494CBDE-EB79-4144-9659-B8CE7961981E}" destId="{4B2804E1-8273-4E65-834D-C8C2BF78AE28}" srcOrd="0" destOrd="0" presId="urn:microsoft.com/office/officeart/2005/8/layout/list1"/>
    <dgm:cxn modelId="{4547E0EE-F3A7-4359-847A-CCAA5D80C2B1}" type="presOf" srcId="{A6EFD319-6018-4798-A970-E4119413D028}" destId="{589C8D5E-D5F4-4135-BB48-1583EB28009E}" srcOrd="0" destOrd="0" presId="urn:microsoft.com/office/officeart/2005/8/layout/list1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1FA4FDB4-E578-40BE-AA36-B23693F99D0B}" type="presParOf" srcId="{D4B71739-04B3-4F77-AAA0-26DEE7D61C4D}" destId="{3D1AF040-31F6-419A-B65C-0E8CD0F7A7A0}" srcOrd="0" destOrd="0" presId="urn:microsoft.com/office/officeart/2005/8/layout/list1"/>
    <dgm:cxn modelId="{C9BA620E-A9E8-4845-8CCC-1D172CCCCB7F}" type="presParOf" srcId="{3D1AF040-31F6-419A-B65C-0E8CD0F7A7A0}" destId="{45FDE62E-E914-4ED1-A127-707EB3FC59EE}" srcOrd="0" destOrd="0" presId="urn:microsoft.com/office/officeart/2005/8/layout/list1"/>
    <dgm:cxn modelId="{F3D7257C-B653-42E1-8C9D-1D36DA574DA6}" type="presParOf" srcId="{3D1AF040-31F6-419A-B65C-0E8CD0F7A7A0}" destId="{29E22283-C46C-45EF-9060-0D9808CFFD27}" srcOrd="1" destOrd="0" presId="urn:microsoft.com/office/officeart/2005/8/layout/list1"/>
    <dgm:cxn modelId="{B6BB5BBD-BE62-4A63-8ED7-9ADCC81A173B}" type="presParOf" srcId="{D4B71739-04B3-4F77-AAA0-26DEE7D61C4D}" destId="{031A8331-A7E9-4C10-A960-6282527BBD24}" srcOrd="1" destOrd="0" presId="urn:microsoft.com/office/officeart/2005/8/layout/list1"/>
    <dgm:cxn modelId="{D926E8EE-B36C-4A35-91AF-8BD15FB8F1CB}" type="presParOf" srcId="{D4B71739-04B3-4F77-AAA0-26DEE7D61C4D}" destId="{68E73F8F-AF38-4F68-97D5-67D767DA6170}" srcOrd="2" destOrd="0" presId="urn:microsoft.com/office/officeart/2005/8/layout/list1"/>
    <dgm:cxn modelId="{A3FBC6AA-0454-4824-9E12-E40C906472A5}" type="presParOf" srcId="{D4B71739-04B3-4F77-AAA0-26DEE7D61C4D}" destId="{BC31740C-0C0B-4273-8C48-1D0CD1FF7BBE}" srcOrd="3" destOrd="0" presId="urn:microsoft.com/office/officeart/2005/8/layout/list1"/>
    <dgm:cxn modelId="{910072F9-7FF8-4C8D-8F51-C2046D88628C}" type="presParOf" srcId="{D4B71739-04B3-4F77-AAA0-26DEE7D61C4D}" destId="{C75B1653-CD00-47FF-9B8D-EE57AB2A6561}" srcOrd="4" destOrd="0" presId="urn:microsoft.com/office/officeart/2005/8/layout/list1"/>
    <dgm:cxn modelId="{36F9641B-92EB-4DEA-ABE4-9B166CEB7790}" type="presParOf" srcId="{C75B1653-CD00-47FF-9B8D-EE57AB2A6561}" destId="{4B2804E1-8273-4E65-834D-C8C2BF78AE28}" srcOrd="0" destOrd="0" presId="urn:microsoft.com/office/officeart/2005/8/layout/list1"/>
    <dgm:cxn modelId="{B7803AF2-0118-44A8-BB39-0A6AF7C7A7A6}" type="presParOf" srcId="{C75B1653-CD00-47FF-9B8D-EE57AB2A6561}" destId="{8076FB60-5CB2-406B-8A92-E065163BAA5F}" srcOrd="1" destOrd="0" presId="urn:microsoft.com/office/officeart/2005/8/layout/list1"/>
    <dgm:cxn modelId="{6AC9F07D-8862-4685-8677-24ED4BE23559}" type="presParOf" srcId="{D4B71739-04B3-4F77-AAA0-26DEE7D61C4D}" destId="{11D1E922-06FB-431B-B61F-C7A518CC7666}" srcOrd="5" destOrd="0" presId="urn:microsoft.com/office/officeart/2005/8/layout/list1"/>
    <dgm:cxn modelId="{FBE29566-AEA4-47BC-B259-CDCC96EDE809}" type="presParOf" srcId="{D4B71739-04B3-4F77-AAA0-26DEE7D61C4D}" destId="{DB632B26-B763-42AF-B7FE-90BD9F55443F}" srcOrd="6" destOrd="0" presId="urn:microsoft.com/office/officeart/2005/8/layout/list1"/>
    <dgm:cxn modelId="{7264299F-249D-4CB0-B373-A018D6A22E2B}" type="presParOf" srcId="{D4B71739-04B3-4F77-AAA0-26DEE7D61C4D}" destId="{09AF5F26-FF78-4B5E-9CAE-90C00C5C2DC2}" srcOrd="7" destOrd="0" presId="urn:microsoft.com/office/officeart/2005/8/layout/list1"/>
    <dgm:cxn modelId="{29DE5BA1-4979-45AF-914E-778E9E549693}" type="presParOf" srcId="{D4B71739-04B3-4F77-AAA0-26DEE7D61C4D}" destId="{D1A781A5-6DC8-40A3-A0AF-9451AA0A1A4A}" srcOrd="8" destOrd="0" presId="urn:microsoft.com/office/officeart/2005/8/layout/list1"/>
    <dgm:cxn modelId="{EABD18E8-BB0B-43A0-A6EF-928590836E34}" type="presParOf" srcId="{D1A781A5-6DC8-40A3-A0AF-9451AA0A1A4A}" destId="{EA3AD3C1-40C9-45B8-95DC-6062D91A1440}" srcOrd="0" destOrd="0" presId="urn:microsoft.com/office/officeart/2005/8/layout/list1"/>
    <dgm:cxn modelId="{9B97AA05-F8D4-4088-831D-A46C38BFD140}" type="presParOf" srcId="{D1A781A5-6DC8-40A3-A0AF-9451AA0A1A4A}" destId="{AF792CDE-F4A6-41D2-BA45-512C3F0572A9}" srcOrd="1" destOrd="0" presId="urn:microsoft.com/office/officeart/2005/8/layout/list1"/>
    <dgm:cxn modelId="{149A6D65-C1DD-4B36-A800-B8CE2B74F6E3}" type="presParOf" srcId="{D4B71739-04B3-4F77-AAA0-26DEE7D61C4D}" destId="{81F9E5BE-1DE7-4228-96AC-3BE0E2E1AD93}" srcOrd="9" destOrd="0" presId="urn:microsoft.com/office/officeart/2005/8/layout/list1"/>
    <dgm:cxn modelId="{B12E7AC1-F9BB-4E29-8E74-4802AD9F49AB}" type="presParOf" srcId="{D4B71739-04B3-4F77-AAA0-26DEE7D61C4D}" destId="{B76375AB-0CCD-41A8-9E06-56238E8C2D97}" srcOrd="10" destOrd="0" presId="urn:microsoft.com/office/officeart/2005/8/layout/list1"/>
    <dgm:cxn modelId="{291EA2F8-B9A3-4DB7-A70E-BFF6F82647CD}" type="presParOf" srcId="{D4B71739-04B3-4F77-AAA0-26DEE7D61C4D}" destId="{50C43B1E-2AC0-4344-B4D4-E9B5E62E377D}" srcOrd="11" destOrd="0" presId="urn:microsoft.com/office/officeart/2005/8/layout/list1"/>
    <dgm:cxn modelId="{7C8F0F25-C451-4C84-87D5-89669FC4C18C}" type="presParOf" srcId="{D4B71739-04B3-4F77-AAA0-26DEE7D61C4D}" destId="{615B8EE9-8C51-4115-A903-246764DC0741}" srcOrd="12" destOrd="0" presId="urn:microsoft.com/office/officeart/2005/8/layout/list1"/>
    <dgm:cxn modelId="{8533185E-162E-4636-86EE-44B447E1346D}" type="presParOf" srcId="{615B8EE9-8C51-4115-A903-246764DC0741}" destId="{589C8D5E-D5F4-4135-BB48-1583EB28009E}" srcOrd="0" destOrd="0" presId="urn:microsoft.com/office/officeart/2005/8/layout/list1"/>
    <dgm:cxn modelId="{577CDABE-7160-41FD-A75C-7E46014D4C0F}" type="presParOf" srcId="{615B8EE9-8C51-4115-A903-246764DC0741}" destId="{02676461-0C07-4FF3-96F7-0CF0FAAF781E}" srcOrd="1" destOrd="0" presId="urn:microsoft.com/office/officeart/2005/8/layout/list1"/>
    <dgm:cxn modelId="{511E0393-56F1-4D4D-9DB8-49B9ADCD5E6F}" type="presParOf" srcId="{D4B71739-04B3-4F77-AAA0-26DEE7D61C4D}" destId="{B69988E1-CBC2-4B59-810C-929C6718B161}" srcOrd="13" destOrd="0" presId="urn:microsoft.com/office/officeart/2005/8/layout/list1"/>
    <dgm:cxn modelId="{1E28B041-659F-41B0-A54A-7B6583FD9A0B}" type="presParOf" srcId="{D4B71739-04B3-4F77-AAA0-26DEE7D61C4D}" destId="{CE0D3D01-D703-4E9D-83AC-68E1971B53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/>
      <dgm:spPr/>
      <dgm:t>
        <a:bodyPr/>
        <a:lstStyle/>
        <a:p>
          <a:r>
            <a:rPr lang="pl-PL" dirty="0"/>
            <a:t>Zagadnienie 2.1 Szlaki piesze</a:t>
          </a:r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/>
        </a:p>
      </dgm:t>
    </dgm:pt>
    <dgm:pt modelId="{7494CBDE-EB79-4144-9659-B8CE7961981E}">
      <dgm:prSet/>
      <dgm:spPr/>
      <dgm:t>
        <a:bodyPr/>
        <a:lstStyle/>
        <a:p>
          <a:r>
            <a:rPr lang="pl-PL" dirty="0"/>
            <a:t>Zagadnienie 2.2 Urządzenia obsługi ruchu turystycznego w obrębie szlaków pieszych </a:t>
          </a:r>
        </a:p>
      </dgm:t>
    </dgm:pt>
    <dgm:pt modelId="{B661D51A-8416-431C-843F-D19EDE10C3A6}" type="parTrans" cxnId="{7DFC18B5-33E7-4B7B-8205-C8A1C428DECD}">
      <dgm:prSet/>
      <dgm:spPr/>
      <dgm:t>
        <a:bodyPr/>
        <a:lstStyle/>
        <a:p>
          <a:endParaRPr lang="pl-PL"/>
        </a:p>
      </dgm:t>
    </dgm:pt>
    <dgm:pt modelId="{EF4B9C85-E0D0-43F9-8502-C95869E63E5A}" type="sibTrans" cxnId="{7DFC18B5-33E7-4B7B-8205-C8A1C428DECD}">
      <dgm:prSet/>
      <dgm:spPr/>
      <dgm:t>
        <a:bodyPr/>
        <a:lstStyle/>
        <a:p>
          <a:endParaRPr lang="pl-PL"/>
        </a:p>
      </dgm:t>
    </dgm:pt>
    <dgm:pt modelId="{5B23C974-1418-4C25-8750-BF43786281DF}">
      <dgm:prSet/>
      <dgm:spPr/>
      <dgm:t>
        <a:bodyPr/>
        <a:lstStyle/>
        <a:p>
          <a:r>
            <a:rPr lang="pl-PL" dirty="0"/>
            <a:t>Zagadnienie 2.3 Powierzchniowe obiekty rekreacyjno-wypoczynkowe w obrębie szlaków pieszych</a:t>
          </a:r>
        </a:p>
      </dgm:t>
    </dgm:pt>
    <dgm:pt modelId="{1D7EB152-DEB2-4E11-AD1B-9D7DCF77CEF7}" type="parTrans" cxnId="{58CB07A9-9C45-4A39-BBF5-59DDCD820070}">
      <dgm:prSet/>
      <dgm:spPr/>
      <dgm:t>
        <a:bodyPr/>
        <a:lstStyle/>
        <a:p>
          <a:endParaRPr lang="pl-PL"/>
        </a:p>
      </dgm:t>
    </dgm:pt>
    <dgm:pt modelId="{2659F7A3-4502-438D-BB7B-0CD6E7E38192}" type="sibTrans" cxnId="{58CB07A9-9C45-4A39-BBF5-59DDCD820070}">
      <dgm:prSet/>
      <dgm:spPr/>
      <dgm:t>
        <a:bodyPr/>
        <a:lstStyle/>
        <a:p>
          <a:endParaRPr lang="pl-PL"/>
        </a:p>
      </dgm:t>
    </dgm:pt>
    <dgm:pt modelId="{A6EFD319-6018-4798-A970-E4119413D028}">
      <dgm:prSet/>
      <dgm:spPr/>
      <dgm:t>
        <a:bodyPr/>
        <a:lstStyle/>
        <a:p>
          <a:r>
            <a:rPr lang="pl-PL" dirty="0"/>
            <a:t>Zagadnienie 2.4 Obiekty budowalne na terenie parku – strefa przed drzwiami, drzwi, ciągi komunikacyjne </a:t>
          </a:r>
        </a:p>
      </dgm:t>
    </dgm:pt>
    <dgm:pt modelId="{1BA886AF-45C9-4633-B915-180D99B2E0A1}" type="parTrans" cxnId="{55BB9028-0ED9-485C-94F4-8A042D008929}">
      <dgm:prSet/>
      <dgm:spPr/>
      <dgm:t>
        <a:bodyPr/>
        <a:lstStyle/>
        <a:p>
          <a:endParaRPr lang="pl-PL"/>
        </a:p>
      </dgm:t>
    </dgm:pt>
    <dgm:pt modelId="{BDC1EC23-C456-4F76-96D7-56182D1A0D37}" type="sibTrans" cxnId="{55BB9028-0ED9-485C-94F4-8A042D008929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3D1AF040-31F6-419A-B65C-0E8CD0F7A7A0}" type="pres">
      <dgm:prSet presAssocID="{7A024C22-9B04-400D-9505-D10AA58EEB80}" presName="parentLin" presStyleCnt="0"/>
      <dgm:spPr/>
    </dgm:pt>
    <dgm:pt modelId="{45FDE62E-E914-4ED1-A127-707EB3FC59EE}" type="pres">
      <dgm:prSet presAssocID="{7A024C22-9B04-400D-9505-D10AA58EEB80}" presName="parentLeftMargin" presStyleLbl="node1" presStyleIdx="0" presStyleCnt="4"/>
      <dgm:spPr/>
    </dgm:pt>
    <dgm:pt modelId="{29E22283-C46C-45EF-9060-0D9808CFFD27}" type="pres">
      <dgm:prSet presAssocID="{7A024C22-9B04-400D-9505-D10AA58EEB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1A8331-A7E9-4C10-A960-6282527BBD24}" type="pres">
      <dgm:prSet presAssocID="{7A024C22-9B04-400D-9505-D10AA58EEB80}" presName="negativeSpace" presStyleCnt="0"/>
      <dgm:spPr/>
    </dgm:pt>
    <dgm:pt modelId="{68E73F8F-AF38-4F68-97D5-67D767DA6170}" type="pres">
      <dgm:prSet presAssocID="{7A024C22-9B04-400D-9505-D10AA58EEB80}" presName="childText" presStyleLbl="conFgAcc1" presStyleIdx="0" presStyleCnt="4">
        <dgm:presLayoutVars>
          <dgm:bulletEnabled val="1"/>
        </dgm:presLayoutVars>
      </dgm:prSet>
      <dgm:spPr/>
    </dgm:pt>
    <dgm:pt modelId="{BC31740C-0C0B-4273-8C48-1D0CD1FF7BBE}" type="pres">
      <dgm:prSet presAssocID="{5D68393B-EA1B-41EC-8971-EABB42E7CA10}" presName="spaceBetweenRectangles" presStyleCnt="0"/>
      <dgm:spPr/>
    </dgm:pt>
    <dgm:pt modelId="{C75B1653-CD00-47FF-9B8D-EE57AB2A6561}" type="pres">
      <dgm:prSet presAssocID="{7494CBDE-EB79-4144-9659-B8CE7961981E}" presName="parentLin" presStyleCnt="0"/>
      <dgm:spPr/>
    </dgm:pt>
    <dgm:pt modelId="{4B2804E1-8273-4E65-834D-C8C2BF78AE28}" type="pres">
      <dgm:prSet presAssocID="{7494CBDE-EB79-4144-9659-B8CE7961981E}" presName="parentLeftMargin" presStyleLbl="node1" presStyleIdx="0" presStyleCnt="4"/>
      <dgm:spPr/>
    </dgm:pt>
    <dgm:pt modelId="{8076FB60-5CB2-406B-8A92-E065163BAA5F}" type="pres">
      <dgm:prSet presAssocID="{7494CBDE-EB79-4144-9659-B8CE796198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D1E922-06FB-431B-B61F-C7A518CC7666}" type="pres">
      <dgm:prSet presAssocID="{7494CBDE-EB79-4144-9659-B8CE7961981E}" presName="negativeSpace" presStyleCnt="0"/>
      <dgm:spPr/>
    </dgm:pt>
    <dgm:pt modelId="{DB632B26-B763-42AF-B7FE-90BD9F55443F}" type="pres">
      <dgm:prSet presAssocID="{7494CBDE-EB79-4144-9659-B8CE7961981E}" presName="childText" presStyleLbl="conFgAcc1" presStyleIdx="1" presStyleCnt="4">
        <dgm:presLayoutVars>
          <dgm:bulletEnabled val="1"/>
        </dgm:presLayoutVars>
      </dgm:prSet>
      <dgm:spPr/>
    </dgm:pt>
    <dgm:pt modelId="{09AF5F26-FF78-4B5E-9CAE-90C00C5C2DC2}" type="pres">
      <dgm:prSet presAssocID="{EF4B9C85-E0D0-43F9-8502-C95869E63E5A}" presName="spaceBetweenRectangles" presStyleCnt="0"/>
      <dgm:spPr/>
    </dgm:pt>
    <dgm:pt modelId="{D1A781A5-6DC8-40A3-A0AF-9451AA0A1A4A}" type="pres">
      <dgm:prSet presAssocID="{5B23C974-1418-4C25-8750-BF43786281DF}" presName="parentLin" presStyleCnt="0"/>
      <dgm:spPr/>
    </dgm:pt>
    <dgm:pt modelId="{EA3AD3C1-40C9-45B8-95DC-6062D91A1440}" type="pres">
      <dgm:prSet presAssocID="{5B23C974-1418-4C25-8750-BF43786281DF}" presName="parentLeftMargin" presStyleLbl="node1" presStyleIdx="1" presStyleCnt="4"/>
      <dgm:spPr/>
    </dgm:pt>
    <dgm:pt modelId="{AF792CDE-F4A6-41D2-BA45-512C3F0572A9}" type="pres">
      <dgm:prSet presAssocID="{5B23C974-1418-4C25-8750-BF43786281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F9E5BE-1DE7-4228-96AC-3BE0E2E1AD93}" type="pres">
      <dgm:prSet presAssocID="{5B23C974-1418-4C25-8750-BF43786281DF}" presName="negativeSpace" presStyleCnt="0"/>
      <dgm:spPr/>
    </dgm:pt>
    <dgm:pt modelId="{B76375AB-0CCD-41A8-9E06-56238E8C2D97}" type="pres">
      <dgm:prSet presAssocID="{5B23C974-1418-4C25-8750-BF43786281DF}" presName="childText" presStyleLbl="conFgAcc1" presStyleIdx="2" presStyleCnt="4">
        <dgm:presLayoutVars>
          <dgm:bulletEnabled val="1"/>
        </dgm:presLayoutVars>
      </dgm:prSet>
      <dgm:spPr/>
    </dgm:pt>
    <dgm:pt modelId="{50C43B1E-2AC0-4344-B4D4-E9B5E62E377D}" type="pres">
      <dgm:prSet presAssocID="{2659F7A3-4502-438D-BB7B-0CD6E7E38192}" presName="spaceBetweenRectangles" presStyleCnt="0"/>
      <dgm:spPr/>
    </dgm:pt>
    <dgm:pt modelId="{615B8EE9-8C51-4115-A903-246764DC0741}" type="pres">
      <dgm:prSet presAssocID="{A6EFD319-6018-4798-A970-E4119413D028}" presName="parentLin" presStyleCnt="0"/>
      <dgm:spPr/>
    </dgm:pt>
    <dgm:pt modelId="{589C8D5E-D5F4-4135-BB48-1583EB28009E}" type="pres">
      <dgm:prSet presAssocID="{A6EFD319-6018-4798-A970-E4119413D028}" presName="parentLeftMargin" presStyleLbl="node1" presStyleIdx="2" presStyleCnt="4"/>
      <dgm:spPr/>
    </dgm:pt>
    <dgm:pt modelId="{02676461-0C07-4FF3-96F7-0CF0FAAF781E}" type="pres">
      <dgm:prSet presAssocID="{A6EFD319-6018-4798-A970-E4119413D0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9988E1-CBC2-4B59-810C-929C6718B161}" type="pres">
      <dgm:prSet presAssocID="{A6EFD319-6018-4798-A970-E4119413D028}" presName="negativeSpace" presStyleCnt="0"/>
      <dgm:spPr/>
    </dgm:pt>
    <dgm:pt modelId="{CE0D3D01-D703-4E9D-83AC-68E1971B53A5}" type="pres">
      <dgm:prSet presAssocID="{A6EFD319-6018-4798-A970-E4119413D0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5BB9028-0ED9-485C-94F4-8A042D008929}" srcId="{9BFF537F-EF72-4684-B22F-113F633C36A2}" destId="{A6EFD319-6018-4798-A970-E4119413D028}" srcOrd="3" destOrd="0" parTransId="{1BA886AF-45C9-4633-B915-180D99B2E0A1}" sibTransId="{BDC1EC23-C456-4F76-96D7-56182D1A0D37}"/>
    <dgm:cxn modelId="{5350252F-FAE0-4A1D-B392-9CB43D06677D}" type="presOf" srcId="{A6EFD319-6018-4798-A970-E4119413D028}" destId="{02676461-0C07-4FF3-96F7-0CF0FAAF781E}" srcOrd="1" destOrd="0" presId="urn:microsoft.com/office/officeart/2005/8/layout/list1"/>
    <dgm:cxn modelId="{4DE40D63-A3AF-4BEF-A04C-E3E8BE194DB6}" type="presOf" srcId="{5B23C974-1418-4C25-8750-BF43786281DF}" destId="{AF792CDE-F4A6-41D2-BA45-512C3F0572A9}" srcOrd="1" destOrd="0" presId="urn:microsoft.com/office/officeart/2005/8/layout/list1"/>
    <dgm:cxn modelId="{7D416448-BB85-49D1-B621-01E6BA77D11E}" type="presOf" srcId="{5B23C974-1418-4C25-8750-BF43786281DF}" destId="{EA3AD3C1-40C9-45B8-95DC-6062D91A1440}" srcOrd="0" destOrd="0" presId="urn:microsoft.com/office/officeart/2005/8/layout/list1"/>
    <dgm:cxn modelId="{4FEB8454-DD70-4802-A576-3EB99CBFA680}" type="presOf" srcId="{7A024C22-9B04-400D-9505-D10AA58EEB80}" destId="{29E22283-C46C-45EF-9060-0D9808CFFD27}" srcOrd="1" destOrd="0" presId="urn:microsoft.com/office/officeart/2005/8/layout/list1"/>
    <dgm:cxn modelId="{7E5FDF8B-EE23-4F8D-8592-D3A9698AF9B7}" type="presOf" srcId="{7494CBDE-EB79-4144-9659-B8CE7961981E}" destId="{8076FB60-5CB2-406B-8A92-E065163BAA5F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58CB07A9-9C45-4A39-BBF5-59DDCD820070}" srcId="{9BFF537F-EF72-4684-B22F-113F633C36A2}" destId="{5B23C974-1418-4C25-8750-BF43786281DF}" srcOrd="2" destOrd="0" parTransId="{1D7EB152-DEB2-4E11-AD1B-9D7DCF77CEF7}" sibTransId="{2659F7A3-4502-438D-BB7B-0CD6E7E38192}"/>
    <dgm:cxn modelId="{7DFC18B5-33E7-4B7B-8205-C8A1C428DECD}" srcId="{9BFF537F-EF72-4684-B22F-113F633C36A2}" destId="{7494CBDE-EB79-4144-9659-B8CE7961981E}" srcOrd="1" destOrd="0" parTransId="{B661D51A-8416-431C-843F-D19EDE10C3A6}" sibTransId="{EF4B9C85-E0D0-43F9-8502-C95869E63E5A}"/>
    <dgm:cxn modelId="{476E63C6-577E-4EEF-A1F1-93E98E09FBD0}" type="presOf" srcId="{7A024C22-9B04-400D-9505-D10AA58EEB80}" destId="{45FDE62E-E914-4ED1-A127-707EB3FC59EE}" srcOrd="0" destOrd="0" presId="urn:microsoft.com/office/officeart/2005/8/layout/list1"/>
    <dgm:cxn modelId="{F3A917E1-BBD2-4D87-94D2-0C73F3D92F14}" type="presOf" srcId="{7494CBDE-EB79-4144-9659-B8CE7961981E}" destId="{4B2804E1-8273-4E65-834D-C8C2BF78AE28}" srcOrd="0" destOrd="0" presId="urn:microsoft.com/office/officeart/2005/8/layout/list1"/>
    <dgm:cxn modelId="{4547E0EE-F3A7-4359-847A-CCAA5D80C2B1}" type="presOf" srcId="{A6EFD319-6018-4798-A970-E4119413D028}" destId="{589C8D5E-D5F4-4135-BB48-1583EB28009E}" srcOrd="0" destOrd="0" presId="urn:microsoft.com/office/officeart/2005/8/layout/list1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1FA4FDB4-E578-40BE-AA36-B23693F99D0B}" type="presParOf" srcId="{D4B71739-04B3-4F77-AAA0-26DEE7D61C4D}" destId="{3D1AF040-31F6-419A-B65C-0E8CD0F7A7A0}" srcOrd="0" destOrd="0" presId="urn:microsoft.com/office/officeart/2005/8/layout/list1"/>
    <dgm:cxn modelId="{C9BA620E-A9E8-4845-8CCC-1D172CCCCB7F}" type="presParOf" srcId="{3D1AF040-31F6-419A-B65C-0E8CD0F7A7A0}" destId="{45FDE62E-E914-4ED1-A127-707EB3FC59EE}" srcOrd="0" destOrd="0" presId="urn:microsoft.com/office/officeart/2005/8/layout/list1"/>
    <dgm:cxn modelId="{F3D7257C-B653-42E1-8C9D-1D36DA574DA6}" type="presParOf" srcId="{3D1AF040-31F6-419A-B65C-0E8CD0F7A7A0}" destId="{29E22283-C46C-45EF-9060-0D9808CFFD27}" srcOrd="1" destOrd="0" presId="urn:microsoft.com/office/officeart/2005/8/layout/list1"/>
    <dgm:cxn modelId="{B6BB5BBD-BE62-4A63-8ED7-9ADCC81A173B}" type="presParOf" srcId="{D4B71739-04B3-4F77-AAA0-26DEE7D61C4D}" destId="{031A8331-A7E9-4C10-A960-6282527BBD24}" srcOrd="1" destOrd="0" presId="urn:microsoft.com/office/officeart/2005/8/layout/list1"/>
    <dgm:cxn modelId="{D926E8EE-B36C-4A35-91AF-8BD15FB8F1CB}" type="presParOf" srcId="{D4B71739-04B3-4F77-AAA0-26DEE7D61C4D}" destId="{68E73F8F-AF38-4F68-97D5-67D767DA6170}" srcOrd="2" destOrd="0" presId="urn:microsoft.com/office/officeart/2005/8/layout/list1"/>
    <dgm:cxn modelId="{A3FBC6AA-0454-4824-9E12-E40C906472A5}" type="presParOf" srcId="{D4B71739-04B3-4F77-AAA0-26DEE7D61C4D}" destId="{BC31740C-0C0B-4273-8C48-1D0CD1FF7BBE}" srcOrd="3" destOrd="0" presId="urn:microsoft.com/office/officeart/2005/8/layout/list1"/>
    <dgm:cxn modelId="{910072F9-7FF8-4C8D-8F51-C2046D88628C}" type="presParOf" srcId="{D4B71739-04B3-4F77-AAA0-26DEE7D61C4D}" destId="{C75B1653-CD00-47FF-9B8D-EE57AB2A6561}" srcOrd="4" destOrd="0" presId="urn:microsoft.com/office/officeart/2005/8/layout/list1"/>
    <dgm:cxn modelId="{36F9641B-92EB-4DEA-ABE4-9B166CEB7790}" type="presParOf" srcId="{C75B1653-CD00-47FF-9B8D-EE57AB2A6561}" destId="{4B2804E1-8273-4E65-834D-C8C2BF78AE28}" srcOrd="0" destOrd="0" presId="urn:microsoft.com/office/officeart/2005/8/layout/list1"/>
    <dgm:cxn modelId="{B7803AF2-0118-44A8-BB39-0A6AF7C7A7A6}" type="presParOf" srcId="{C75B1653-CD00-47FF-9B8D-EE57AB2A6561}" destId="{8076FB60-5CB2-406B-8A92-E065163BAA5F}" srcOrd="1" destOrd="0" presId="urn:microsoft.com/office/officeart/2005/8/layout/list1"/>
    <dgm:cxn modelId="{6AC9F07D-8862-4685-8677-24ED4BE23559}" type="presParOf" srcId="{D4B71739-04B3-4F77-AAA0-26DEE7D61C4D}" destId="{11D1E922-06FB-431B-B61F-C7A518CC7666}" srcOrd="5" destOrd="0" presId="urn:microsoft.com/office/officeart/2005/8/layout/list1"/>
    <dgm:cxn modelId="{FBE29566-AEA4-47BC-B259-CDCC96EDE809}" type="presParOf" srcId="{D4B71739-04B3-4F77-AAA0-26DEE7D61C4D}" destId="{DB632B26-B763-42AF-B7FE-90BD9F55443F}" srcOrd="6" destOrd="0" presId="urn:microsoft.com/office/officeart/2005/8/layout/list1"/>
    <dgm:cxn modelId="{7264299F-249D-4CB0-B373-A018D6A22E2B}" type="presParOf" srcId="{D4B71739-04B3-4F77-AAA0-26DEE7D61C4D}" destId="{09AF5F26-FF78-4B5E-9CAE-90C00C5C2DC2}" srcOrd="7" destOrd="0" presId="urn:microsoft.com/office/officeart/2005/8/layout/list1"/>
    <dgm:cxn modelId="{29DE5BA1-4979-45AF-914E-778E9E549693}" type="presParOf" srcId="{D4B71739-04B3-4F77-AAA0-26DEE7D61C4D}" destId="{D1A781A5-6DC8-40A3-A0AF-9451AA0A1A4A}" srcOrd="8" destOrd="0" presId="urn:microsoft.com/office/officeart/2005/8/layout/list1"/>
    <dgm:cxn modelId="{EABD18E8-BB0B-43A0-A6EF-928590836E34}" type="presParOf" srcId="{D1A781A5-6DC8-40A3-A0AF-9451AA0A1A4A}" destId="{EA3AD3C1-40C9-45B8-95DC-6062D91A1440}" srcOrd="0" destOrd="0" presId="urn:microsoft.com/office/officeart/2005/8/layout/list1"/>
    <dgm:cxn modelId="{9B97AA05-F8D4-4088-831D-A46C38BFD140}" type="presParOf" srcId="{D1A781A5-6DC8-40A3-A0AF-9451AA0A1A4A}" destId="{AF792CDE-F4A6-41D2-BA45-512C3F0572A9}" srcOrd="1" destOrd="0" presId="urn:microsoft.com/office/officeart/2005/8/layout/list1"/>
    <dgm:cxn modelId="{149A6D65-C1DD-4B36-A800-B8CE2B74F6E3}" type="presParOf" srcId="{D4B71739-04B3-4F77-AAA0-26DEE7D61C4D}" destId="{81F9E5BE-1DE7-4228-96AC-3BE0E2E1AD93}" srcOrd="9" destOrd="0" presId="urn:microsoft.com/office/officeart/2005/8/layout/list1"/>
    <dgm:cxn modelId="{B12E7AC1-F9BB-4E29-8E74-4802AD9F49AB}" type="presParOf" srcId="{D4B71739-04B3-4F77-AAA0-26DEE7D61C4D}" destId="{B76375AB-0CCD-41A8-9E06-56238E8C2D97}" srcOrd="10" destOrd="0" presId="urn:microsoft.com/office/officeart/2005/8/layout/list1"/>
    <dgm:cxn modelId="{291EA2F8-B9A3-4DB7-A70E-BFF6F82647CD}" type="presParOf" srcId="{D4B71739-04B3-4F77-AAA0-26DEE7D61C4D}" destId="{50C43B1E-2AC0-4344-B4D4-E9B5E62E377D}" srcOrd="11" destOrd="0" presId="urn:microsoft.com/office/officeart/2005/8/layout/list1"/>
    <dgm:cxn modelId="{7C8F0F25-C451-4C84-87D5-89669FC4C18C}" type="presParOf" srcId="{D4B71739-04B3-4F77-AAA0-26DEE7D61C4D}" destId="{615B8EE9-8C51-4115-A903-246764DC0741}" srcOrd="12" destOrd="0" presId="urn:microsoft.com/office/officeart/2005/8/layout/list1"/>
    <dgm:cxn modelId="{8533185E-162E-4636-86EE-44B447E1346D}" type="presParOf" srcId="{615B8EE9-8C51-4115-A903-246764DC0741}" destId="{589C8D5E-D5F4-4135-BB48-1583EB28009E}" srcOrd="0" destOrd="0" presId="urn:microsoft.com/office/officeart/2005/8/layout/list1"/>
    <dgm:cxn modelId="{577CDABE-7160-41FD-A75C-7E46014D4C0F}" type="presParOf" srcId="{615B8EE9-8C51-4115-A903-246764DC0741}" destId="{02676461-0C07-4FF3-96F7-0CF0FAAF781E}" srcOrd="1" destOrd="0" presId="urn:microsoft.com/office/officeart/2005/8/layout/list1"/>
    <dgm:cxn modelId="{511E0393-56F1-4D4D-9DB8-49B9ADCD5E6F}" type="presParOf" srcId="{D4B71739-04B3-4F77-AAA0-26DEE7D61C4D}" destId="{B69988E1-CBC2-4B59-810C-929C6718B161}" srcOrd="13" destOrd="0" presId="urn:microsoft.com/office/officeart/2005/8/layout/list1"/>
    <dgm:cxn modelId="{1E28B041-659F-41B0-A54A-7B6583FD9A0B}" type="presParOf" srcId="{D4B71739-04B3-4F77-AAA0-26DEE7D61C4D}" destId="{CE0D3D01-D703-4E9D-83AC-68E1971B53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/>
      <dgm:spPr/>
      <dgm:t>
        <a:bodyPr/>
        <a:lstStyle/>
        <a:p>
          <a:r>
            <a:rPr lang="pl-PL" dirty="0"/>
            <a:t>Zagadnienie 2.5 Obiekty budowalne na terenie parku - ruch pionowy</a:t>
          </a:r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/>
        </a:p>
      </dgm:t>
    </dgm:pt>
    <dgm:pt modelId="{7494CBDE-EB79-4144-9659-B8CE7961981E}">
      <dgm:prSet/>
      <dgm:spPr/>
      <dgm:t>
        <a:bodyPr/>
        <a:lstStyle/>
        <a:p>
          <a:r>
            <a:rPr lang="pl-PL" dirty="0"/>
            <a:t>Zagadnienie 2.6 Obiekty budowalne na terenie parku – pomieszczenia wewnętrzne</a:t>
          </a:r>
        </a:p>
      </dgm:t>
    </dgm:pt>
    <dgm:pt modelId="{B661D51A-8416-431C-843F-D19EDE10C3A6}" type="parTrans" cxnId="{7DFC18B5-33E7-4B7B-8205-C8A1C428DECD}">
      <dgm:prSet/>
      <dgm:spPr/>
      <dgm:t>
        <a:bodyPr/>
        <a:lstStyle/>
        <a:p>
          <a:endParaRPr lang="pl-PL"/>
        </a:p>
      </dgm:t>
    </dgm:pt>
    <dgm:pt modelId="{EF4B9C85-E0D0-43F9-8502-C95869E63E5A}" type="sibTrans" cxnId="{7DFC18B5-33E7-4B7B-8205-C8A1C428DECD}">
      <dgm:prSet/>
      <dgm:spPr/>
      <dgm:t>
        <a:bodyPr/>
        <a:lstStyle/>
        <a:p>
          <a:endParaRPr lang="pl-PL"/>
        </a:p>
      </dgm:t>
    </dgm:pt>
    <dgm:pt modelId="{5B23C974-1418-4C25-8750-BF43786281DF}">
      <dgm:prSet/>
      <dgm:spPr/>
      <dgm:t>
        <a:bodyPr/>
        <a:lstStyle/>
        <a:p>
          <a:r>
            <a:rPr lang="pl-PL" dirty="0"/>
            <a:t>Zagadnienie 2.7 Miejsca parkingowe</a:t>
          </a:r>
        </a:p>
      </dgm:t>
    </dgm:pt>
    <dgm:pt modelId="{1D7EB152-DEB2-4E11-AD1B-9D7DCF77CEF7}" type="parTrans" cxnId="{58CB07A9-9C45-4A39-BBF5-59DDCD820070}">
      <dgm:prSet/>
      <dgm:spPr/>
      <dgm:t>
        <a:bodyPr/>
        <a:lstStyle/>
        <a:p>
          <a:endParaRPr lang="pl-PL"/>
        </a:p>
      </dgm:t>
    </dgm:pt>
    <dgm:pt modelId="{2659F7A3-4502-438D-BB7B-0CD6E7E38192}" type="sibTrans" cxnId="{58CB07A9-9C45-4A39-BBF5-59DDCD820070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3D1AF040-31F6-419A-B65C-0E8CD0F7A7A0}" type="pres">
      <dgm:prSet presAssocID="{7A024C22-9B04-400D-9505-D10AA58EEB80}" presName="parentLin" presStyleCnt="0"/>
      <dgm:spPr/>
    </dgm:pt>
    <dgm:pt modelId="{45FDE62E-E914-4ED1-A127-707EB3FC59EE}" type="pres">
      <dgm:prSet presAssocID="{7A024C22-9B04-400D-9505-D10AA58EEB80}" presName="parentLeftMargin" presStyleLbl="node1" presStyleIdx="0" presStyleCnt="3"/>
      <dgm:spPr/>
    </dgm:pt>
    <dgm:pt modelId="{29E22283-C46C-45EF-9060-0D9808CFFD27}" type="pres">
      <dgm:prSet presAssocID="{7A024C22-9B04-400D-9505-D10AA58EEB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1A8331-A7E9-4C10-A960-6282527BBD24}" type="pres">
      <dgm:prSet presAssocID="{7A024C22-9B04-400D-9505-D10AA58EEB80}" presName="negativeSpace" presStyleCnt="0"/>
      <dgm:spPr/>
    </dgm:pt>
    <dgm:pt modelId="{68E73F8F-AF38-4F68-97D5-67D767DA6170}" type="pres">
      <dgm:prSet presAssocID="{7A024C22-9B04-400D-9505-D10AA58EEB80}" presName="childText" presStyleLbl="conFgAcc1" presStyleIdx="0" presStyleCnt="3">
        <dgm:presLayoutVars>
          <dgm:bulletEnabled val="1"/>
        </dgm:presLayoutVars>
      </dgm:prSet>
      <dgm:spPr/>
    </dgm:pt>
    <dgm:pt modelId="{BC31740C-0C0B-4273-8C48-1D0CD1FF7BBE}" type="pres">
      <dgm:prSet presAssocID="{5D68393B-EA1B-41EC-8971-EABB42E7CA10}" presName="spaceBetweenRectangles" presStyleCnt="0"/>
      <dgm:spPr/>
    </dgm:pt>
    <dgm:pt modelId="{C75B1653-CD00-47FF-9B8D-EE57AB2A6561}" type="pres">
      <dgm:prSet presAssocID="{7494CBDE-EB79-4144-9659-B8CE7961981E}" presName="parentLin" presStyleCnt="0"/>
      <dgm:spPr/>
    </dgm:pt>
    <dgm:pt modelId="{4B2804E1-8273-4E65-834D-C8C2BF78AE28}" type="pres">
      <dgm:prSet presAssocID="{7494CBDE-EB79-4144-9659-B8CE7961981E}" presName="parentLeftMargin" presStyleLbl="node1" presStyleIdx="0" presStyleCnt="3"/>
      <dgm:spPr/>
    </dgm:pt>
    <dgm:pt modelId="{8076FB60-5CB2-406B-8A92-E065163BAA5F}" type="pres">
      <dgm:prSet presAssocID="{7494CBDE-EB79-4144-9659-B8CE796198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D1E922-06FB-431B-B61F-C7A518CC7666}" type="pres">
      <dgm:prSet presAssocID="{7494CBDE-EB79-4144-9659-B8CE7961981E}" presName="negativeSpace" presStyleCnt="0"/>
      <dgm:spPr/>
    </dgm:pt>
    <dgm:pt modelId="{DB632B26-B763-42AF-B7FE-90BD9F55443F}" type="pres">
      <dgm:prSet presAssocID="{7494CBDE-EB79-4144-9659-B8CE7961981E}" presName="childText" presStyleLbl="conFgAcc1" presStyleIdx="1" presStyleCnt="3">
        <dgm:presLayoutVars>
          <dgm:bulletEnabled val="1"/>
        </dgm:presLayoutVars>
      </dgm:prSet>
      <dgm:spPr/>
    </dgm:pt>
    <dgm:pt modelId="{09AF5F26-FF78-4B5E-9CAE-90C00C5C2DC2}" type="pres">
      <dgm:prSet presAssocID="{EF4B9C85-E0D0-43F9-8502-C95869E63E5A}" presName="spaceBetweenRectangles" presStyleCnt="0"/>
      <dgm:spPr/>
    </dgm:pt>
    <dgm:pt modelId="{D1A781A5-6DC8-40A3-A0AF-9451AA0A1A4A}" type="pres">
      <dgm:prSet presAssocID="{5B23C974-1418-4C25-8750-BF43786281DF}" presName="parentLin" presStyleCnt="0"/>
      <dgm:spPr/>
    </dgm:pt>
    <dgm:pt modelId="{EA3AD3C1-40C9-45B8-95DC-6062D91A1440}" type="pres">
      <dgm:prSet presAssocID="{5B23C974-1418-4C25-8750-BF43786281DF}" presName="parentLeftMargin" presStyleLbl="node1" presStyleIdx="1" presStyleCnt="3"/>
      <dgm:spPr/>
    </dgm:pt>
    <dgm:pt modelId="{AF792CDE-F4A6-41D2-BA45-512C3F0572A9}" type="pres">
      <dgm:prSet presAssocID="{5B23C974-1418-4C25-8750-BF43786281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F9E5BE-1DE7-4228-96AC-3BE0E2E1AD93}" type="pres">
      <dgm:prSet presAssocID="{5B23C974-1418-4C25-8750-BF43786281DF}" presName="negativeSpace" presStyleCnt="0"/>
      <dgm:spPr/>
    </dgm:pt>
    <dgm:pt modelId="{B76375AB-0CCD-41A8-9E06-56238E8C2D97}" type="pres">
      <dgm:prSet presAssocID="{5B23C974-1418-4C25-8750-BF43786281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E40D63-A3AF-4BEF-A04C-E3E8BE194DB6}" type="presOf" srcId="{5B23C974-1418-4C25-8750-BF43786281DF}" destId="{AF792CDE-F4A6-41D2-BA45-512C3F0572A9}" srcOrd="1" destOrd="0" presId="urn:microsoft.com/office/officeart/2005/8/layout/list1"/>
    <dgm:cxn modelId="{7D416448-BB85-49D1-B621-01E6BA77D11E}" type="presOf" srcId="{5B23C974-1418-4C25-8750-BF43786281DF}" destId="{EA3AD3C1-40C9-45B8-95DC-6062D91A1440}" srcOrd="0" destOrd="0" presId="urn:microsoft.com/office/officeart/2005/8/layout/list1"/>
    <dgm:cxn modelId="{4FEB8454-DD70-4802-A576-3EB99CBFA680}" type="presOf" srcId="{7A024C22-9B04-400D-9505-D10AA58EEB80}" destId="{29E22283-C46C-45EF-9060-0D9808CFFD27}" srcOrd="1" destOrd="0" presId="urn:microsoft.com/office/officeart/2005/8/layout/list1"/>
    <dgm:cxn modelId="{7E5FDF8B-EE23-4F8D-8592-D3A9698AF9B7}" type="presOf" srcId="{7494CBDE-EB79-4144-9659-B8CE7961981E}" destId="{8076FB60-5CB2-406B-8A92-E065163BAA5F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58CB07A9-9C45-4A39-BBF5-59DDCD820070}" srcId="{9BFF537F-EF72-4684-B22F-113F633C36A2}" destId="{5B23C974-1418-4C25-8750-BF43786281DF}" srcOrd="2" destOrd="0" parTransId="{1D7EB152-DEB2-4E11-AD1B-9D7DCF77CEF7}" sibTransId="{2659F7A3-4502-438D-BB7B-0CD6E7E38192}"/>
    <dgm:cxn modelId="{7DFC18B5-33E7-4B7B-8205-C8A1C428DECD}" srcId="{9BFF537F-EF72-4684-B22F-113F633C36A2}" destId="{7494CBDE-EB79-4144-9659-B8CE7961981E}" srcOrd="1" destOrd="0" parTransId="{B661D51A-8416-431C-843F-D19EDE10C3A6}" sibTransId="{EF4B9C85-E0D0-43F9-8502-C95869E63E5A}"/>
    <dgm:cxn modelId="{476E63C6-577E-4EEF-A1F1-93E98E09FBD0}" type="presOf" srcId="{7A024C22-9B04-400D-9505-D10AA58EEB80}" destId="{45FDE62E-E914-4ED1-A127-707EB3FC59EE}" srcOrd="0" destOrd="0" presId="urn:microsoft.com/office/officeart/2005/8/layout/list1"/>
    <dgm:cxn modelId="{F3A917E1-BBD2-4D87-94D2-0C73F3D92F14}" type="presOf" srcId="{7494CBDE-EB79-4144-9659-B8CE7961981E}" destId="{4B2804E1-8273-4E65-834D-C8C2BF78AE28}" srcOrd="0" destOrd="0" presId="urn:microsoft.com/office/officeart/2005/8/layout/list1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1FA4FDB4-E578-40BE-AA36-B23693F99D0B}" type="presParOf" srcId="{D4B71739-04B3-4F77-AAA0-26DEE7D61C4D}" destId="{3D1AF040-31F6-419A-B65C-0E8CD0F7A7A0}" srcOrd="0" destOrd="0" presId="urn:microsoft.com/office/officeart/2005/8/layout/list1"/>
    <dgm:cxn modelId="{C9BA620E-A9E8-4845-8CCC-1D172CCCCB7F}" type="presParOf" srcId="{3D1AF040-31F6-419A-B65C-0E8CD0F7A7A0}" destId="{45FDE62E-E914-4ED1-A127-707EB3FC59EE}" srcOrd="0" destOrd="0" presId="urn:microsoft.com/office/officeart/2005/8/layout/list1"/>
    <dgm:cxn modelId="{F3D7257C-B653-42E1-8C9D-1D36DA574DA6}" type="presParOf" srcId="{3D1AF040-31F6-419A-B65C-0E8CD0F7A7A0}" destId="{29E22283-C46C-45EF-9060-0D9808CFFD27}" srcOrd="1" destOrd="0" presId="urn:microsoft.com/office/officeart/2005/8/layout/list1"/>
    <dgm:cxn modelId="{B6BB5BBD-BE62-4A63-8ED7-9ADCC81A173B}" type="presParOf" srcId="{D4B71739-04B3-4F77-AAA0-26DEE7D61C4D}" destId="{031A8331-A7E9-4C10-A960-6282527BBD24}" srcOrd="1" destOrd="0" presId="urn:microsoft.com/office/officeart/2005/8/layout/list1"/>
    <dgm:cxn modelId="{D926E8EE-B36C-4A35-91AF-8BD15FB8F1CB}" type="presParOf" srcId="{D4B71739-04B3-4F77-AAA0-26DEE7D61C4D}" destId="{68E73F8F-AF38-4F68-97D5-67D767DA6170}" srcOrd="2" destOrd="0" presId="urn:microsoft.com/office/officeart/2005/8/layout/list1"/>
    <dgm:cxn modelId="{A3FBC6AA-0454-4824-9E12-E40C906472A5}" type="presParOf" srcId="{D4B71739-04B3-4F77-AAA0-26DEE7D61C4D}" destId="{BC31740C-0C0B-4273-8C48-1D0CD1FF7BBE}" srcOrd="3" destOrd="0" presId="urn:microsoft.com/office/officeart/2005/8/layout/list1"/>
    <dgm:cxn modelId="{910072F9-7FF8-4C8D-8F51-C2046D88628C}" type="presParOf" srcId="{D4B71739-04B3-4F77-AAA0-26DEE7D61C4D}" destId="{C75B1653-CD00-47FF-9B8D-EE57AB2A6561}" srcOrd="4" destOrd="0" presId="urn:microsoft.com/office/officeart/2005/8/layout/list1"/>
    <dgm:cxn modelId="{36F9641B-92EB-4DEA-ABE4-9B166CEB7790}" type="presParOf" srcId="{C75B1653-CD00-47FF-9B8D-EE57AB2A6561}" destId="{4B2804E1-8273-4E65-834D-C8C2BF78AE28}" srcOrd="0" destOrd="0" presId="urn:microsoft.com/office/officeart/2005/8/layout/list1"/>
    <dgm:cxn modelId="{B7803AF2-0118-44A8-BB39-0A6AF7C7A7A6}" type="presParOf" srcId="{C75B1653-CD00-47FF-9B8D-EE57AB2A6561}" destId="{8076FB60-5CB2-406B-8A92-E065163BAA5F}" srcOrd="1" destOrd="0" presId="urn:microsoft.com/office/officeart/2005/8/layout/list1"/>
    <dgm:cxn modelId="{6AC9F07D-8862-4685-8677-24ED4BE23559}" type="presParOf" srcId="{D4B71739-04B3-4F77-AAA0-26DEE7D61C4D}" destId="{11D1E922-06FB-431B-B61F-C7A518CC7666}" srcOrd="5" destOrd="0" presId="urn:microsoft.com/office/officeart/2005/8/layout/list1"/>
    <dgm:cxn modelId="{FBE29566-AEA4-47BC-B259-CDCC96EDE809}" type="presParOf" srcId="{D4B71739-04B3-4F77-AAA0-26DEE7D61C4D}" destId="{DB632B26-B763-42AF-B7FE-90BD9F55443F}" srcOrd="6" destOrd="0" presId="urn:microsoft.com/office/officeart/2005/8/layout/list1"/>
    <dgm:cxn modelId="{7264299F-249D-4CB0-B373-A018D6A22E2B}" type="presParOf" srcId="{D4B71739-04B3-4F77-AAA0-26DEE7D61C4D}" destId="{09AF5F26-FF78-4B5E-9CAE-90C00C5C2DC2}" srcOrd="7" destOrd="0" presId="urn:microsoft.com/office/officeart/2005/8/layout/list1"/>
    <dgm:cxn modelId="{29DE5BA1-4979-45AF-914E-778E9E549693}" type="presParOf" srcId="{D4B71739-04B3-4F77-AAA0-26DEE7D61C4D}" destId="{D1A781A5-6DC8-40A3-A0AF-9451AA0A1A4A}" srcOrd="8" destOrd="0" presId="urn:microsoft.com/office/officeart/2005/8/layout/list1"/>
    <dgm:cxn modelId="{EABD18E8-BB0B-43A0-A6EF-928590836E34}" type="presParOf" srcId="{D1A781A5-6DC8-40A3-A0AF-9451AA0A1A4A}" destId="{EA3AD3C1-40C9-45B8-95DC-6062D91A1440}" srcOrd="0" destOrd="0" presId="urn:microsoft.com/office/officeart/2005/8/layout/list1"/>
    <dgm:cxn modelId="{9B97AA05-F8D4-4088-831D-A46C38BFD140}" type="presParOf" srcId="{D1A781A5-6DC8-40A3-A0AF-9451AA0A1A4A}" destId="{AF792CDE-F4A6-41D2-BA45-512C3F0572A9}" srcOrd="1" destOrd="0" presId="urn:microsoft.com/office/officeart/2005/8/layout/list1"/>
    <dgm:cxn modelId="{149A6D65-C1DD-4B36-A800-B8CE2B74F6E3}" type="presParOf" srcId="{D4B71739-04B3-4F77-AAA0-26DEE7D61C4D}" destId="{81F9E5BE-1DE7-4228-96AC-3BE0E2E1AD93}" srcOrd="9" destOrd="0" presId="urn:microsoft.com/office/officeart/2005/8/layout/list1"/>
    <dgm:cxn modelId="{B12E7AC1-F9BB-4E29-8E74-4802AD9F49AB}" type="presParOf" srcId="{D4B71739-04B3-4F77-AAA0-26DEE7D61C4D}" destId="{B76375AB-0CCD-41A8-9E06-56238E8C2D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/>
      <dgm:spPr/>
      <dgm:t>
        <a:bodyPr/>
        <a:lstStyle/>
        <a:p>
          <a:r>
            <a:rPr lang="pl-PL" dirty="0"/>
            <a:t>Zagadnienie 3.1 Dostosowanie informacji turystycznej oraz stron internetowych </a:t>
          </a:r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/>
        </a:p>
      </dgm:t>
    </dgm:pt>
    <dgm:pt modelId="{7494CBDE-EB79-4144-9659-B8CE7961981E}">
      <dgm:prSet/>
      <dgm:spPr/>
      <dgm:t>
        <a:bodyPr/>
        <a:lstStyle/>
        <a:p>
          <a:r>
            <a:rPr lang="pl-PL" dirty="0"/>
            <a:t>Zagadnienie 3.2 Mobilność na terenie parku przyrodniczego.</a:t>
          </a:r>
        </a:p>
      </dgm:t>
    </dgm:pt>
    <dgm:pt modelId="{B661D51A-8416-431C-843F-D19EDE10C3A6}" type="parTrans" cxnId="{7DFC18B5-33E7-4B7B-8205-C8A1C428DECD}">
      <dgm:prSet/>
      <dgm:spPr/>
      <dgm:t>
        <a:bodyPr/>
        <a:lstStyle/>
        <a:p>
          <a:endParaRPr lang="pl-PL"/>
        </a:p>
      </dgm:t>
    </dgm:pt>
    <dgm:pt modelId="{EF4B9C85-E0D0-43F9-8502-C95869E63E5A}" type="sibTrans" cxnId="{7DFC18B5-33E7-4B7B-8205-C8A1C428DECD}">
      <dgm:prSet/>
      <dgm:spPr/>
      <dgm:t>
        <a:bodyPr/>
        <a:lstStyle/>
        <a:p>
          <a:endParaRPr lang="pl-PL"/>
        </a:p>
      </dgm:t>
    </dgm:pt>
    <dgm:pt modelId="{5B23C974-1418-4C25-8750-BF43786281DF}">
      <dgm:prSet/>
      <dgm:spPr/>
      <dgm:t>
        <a:bodyPr/>
        <a:lstStyle/>
        <a:p>
          <a:r>
            <a:rPr lang="pl-PL" dirty="0"/>
            <a:t>Zagadnienie 3.3 Oznakowanie szlaków i wnętrz budynków</a:t>
          </a:r>
        </a:p>
      </dgm:t>
    </dgm:pt>
    <dgm:pt modelId="{1D7EB152-DEB2-4E11-AD1B-9D7DCF77CEF7}" type="parTrans" cxnId="{58CB07A9-9C45-4A39-BBF5-59DDCD820070}">
      <dgm:prSet/>
      <dgm:spPr/>
      <dgm:t>
        <a:bodyPr/>
        <a:lstStyle/>
        <a:p>
          <a:endParaRPr lang="pl-PL"/>
        </a:p>
      </dgm:t>
    </dgm:pt>
    <dgm:pt modelId="{2659F7A3-4502-438D-BB7B-0CD6E7E38192}" type="sibTrans" cxnId="{58CB07A9-9C45-4A39-BBF5-59DDCD820070}">
      <dgm:prSet/>
      <dgm:spPr/>
      <dgm:t>
        <a:bodyPr/>
        <a:lstStyle/>
        <a:p>
          <a:endParaRPr lang="pl-PL"/>
        </a:p>
      </dgm:t>
    </dgm:pt>
    <dgm:pt modelId="{A6EFD319-6018-4798-A970-E4119413D028}">
      <dgm:prSet/>
      <dgm:spPr/>
      <dgm:t>
        <a:bodyPr/>
        <a:lstStyle/>
        <a:p>
          <a:r>
            <a:rPr lang="pl-PL" dirty="0"/>
            <a:t>Zagadnienie 3.4 Publiczne urządzenia do higieny</a:t>
          </a:r>
        </a:p>
      </dgm:t>
    </dgm:pt>
    <dgm:pt modelId="{1BA886AF-45C9-4633-B915-180D99B2E0A1}" type="parTrans" cxnId="{55BB9028-0ED9-485C-94F4-8A042D008929}">
      <dgm:prSet/>
      <dgm:spPr/>
      <dgm:t>
        <a:bodyPr/>
        <a:lstStyle/>
        <a:p>
          <a:endParaRPr lang="pl-PL"/>
        </a:p>
      </dgm:t>
    </dgm:pt>
    <dgm:pt modelId="{BDC1EC23-C456-4F76-96D7-56182D1A0D37}" type="sibTrans" cxnId="{55BB9028-0ED9-485C-94F4-8A042D008929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3D1AF040-31F6-419A-B65C-0E8CD0F7A7A0}" type="pres">
      <dgm:prSet presAssocID="{7A024C22-9B04-400D-9505-D10AA58EEB80}" presName="parentLin" presStyleCnt="0"/>
      <dgm:spPr/>
    </dgm:pt>
    <dgm:pt modelId="{45FDE62E-E914-4ED1-A127-707EB3FC59EE}" type="pres">
      <dgm:prSet presAssocID="{7A024C22-9B04-400D-9505-D10AA58EEB80}" presName="parentLeftMargin" presStyleLbl="node1" presStyleIdx="0" presStyleCnt="4"/>
      <dgm:spPr/>
    </dgm:pt>
    <dgm:pt modelId="{29E22283-C46C-45EF-9060-0D9808CFFD27}" type="pres">
      <dgm:prSet presAssocID="{7A024C22-9B04-400D-9505-D10AA58EEB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1A8331-A7E9-4C10-A960-6282527BBD24}" type="pres">
      <dgm:prSet presAssocID="{7A024C22-9B04-400D-9505-D10AA58EEB80}" presName="negativeSpace" presStyleCnt="0"/>
      <dgm:spPr/>
    </dgm:pt>
    <dgm:pt modelId="{68E73F8F-AF38-4F68-97D5-67D767DA6170}" type="pres">
      <dgm:prSet presAssocID="{7A024C22-9B04-400D-9505-D10AA58EEB80}" presName="childText" presStyleLbl="conFgAcc1" presStyleIdx="0" presStyleCnt="4">
        <dgm:presLayoutVars>
          <dgm:bulletEnabled val="1"/>
        </dgm:presLayoutVars>
      </dgm:prSet>
      <dgm:spPr/>
    </dgm:pt>
    <dgm:pt modelId="{BC31740C-0C0B-4273-8C48-1D0CD1FF7BBE}" type="pres">
      <dgm:prSet presAssocID="{5D68393B-EA1B-41EC-8971-EABB42E7CA10}" presName="spaceBetweenRectangles" presStyleCnt="0"/>
      <dgm:spPr/>
    </dgm:pt>
    <dgm:pt modelId="{C75B1653-CD00-47FF-9B8D-EE57AB2A6561}" type="pres">
      <dgm:prSet presAssocID="{7494CBDE-EB79-4144-9659-B8CE7961981E}" presName="parentLin" presStyleCnt="0"/>
      <dgm:spPr/>
    </dgm:pt>
    <dgm:pt modelId="{4B2804E1-8273-4E65-834D-C8C2BF78AE28}" type="pres">
      <dgm:prSet presAssocID="{7494CBDE-EB79-4144-9659-B8CE7961981E}" presName="parentLeftMargin" presStyleLbl="node1" presStyleIdx="0" presStyleCnt="4"/>
      <dgm:spPr/>
    </dgm:pt>
    <dgm:pt modelId="{8076FB60-5CB2-406B-8A92-E065163BAA5F}" type="pres">
      <dgm:prSet presAssocID="{7494CBDE-EB79-4144-9659-B8CE796198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D1E922-06FB-431B-B61F-C7A518CC7666}" type="pres">
      <dgm:prSet presAssocID="{7494CBDE-EB79-4144-9659-B8CE7961981E}" presName="negativeSpace" presStyleCnt="0"/>
      <dgm:spPr/>
    </dgm:pt>
    <dgm:pt modelId="{DB632B26-B763-42AF-B7FE-90BD9F55443F}" type="pres">
      <dgm:prSet presAssocID="{7494CBDE-EB79-4144-9659-B8CE7961981E}" presName="childText" presStyleLbl="conFgAcc1" presStyleIdx="1" presStyleCnt="4">
        <dgm:presLayoutVars>
          <dgm:bulletEnabled val="1"/>
        </dgm:presLayoutVars>
      </dgm:prSet>
      <dgm:spPr/>
    </dgm:pt>
    <dgm:pt modelId="{09AF5F26-FF78-4B5E-9CAE-90C00C5C2DC2}" type="pres">
      <dgm:prSet presAssocID="{EF4B9C85-E0D0-43F9-8502-C95869E63E5A}" presName="spaceBetweenRectangles" presStyleCnt="0"/>
      <dgm:spPr/>
    </dgm:pt>
    <dgm:pt modelId="{D1A781A5-6DC8-40A3-A0AF-9451AA0A1A4A}" type="pres">
      <dgm:prSet presAssocID="{5B23C974-1418-4C25-8750-BF43786281DF}" presName="parentLin" presStyleCnt="0"/>
      <dgm:spPr/>
    </dgm:pt>
    <dgm:pt modelId="{EA3AD3C1-40C9-45B8-95DC-6062D91A1440}" type="pres">
      <dgm:prSet presAssocID="{5B23C974-1418-4C25-8750-BF43786281DF}" presName="parentLeftMargin" presStyleLbl="node1" presStyleIdx="1" presStyleCnt="4"/>
      <dgm:spPr/>
    </dgm:pt>
    <dgm:pt modelId="{AF792CDE-F4A6-41D2-BA45-512C3F0572A9}" type="pres">
      <dgm:prSet presAssocID="{5B23C974-1418-4C25-8750-BF43786281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F9E5BE-1DE7-4228-96AC-3BE0E2E1AD93}" type="pres">
      <dgm:prSet presAssocID="{5B23C974-1418-4C25-8750-BF43786281DF}" presName="negativeSpace" presStyleCnt="0"/>
      <dgm:spPr/>
    </dgm:pt>
    <dgm:pt modelId="{B76375AB-0CCD-41A8-9E06-56238E8C2D97}" type="pres">
      <dgm:prSet presAssocID="{5B23C974-1418-4C25-8750-BF43786281DF}" presName="childText" presStyleLbl="conFgAcc1" presStyleIdx="2" presStyleCnt="4">
        <dgm:presLayoutVars>
          <dgm:bulletEnabled val="1"/>
        </dgm:presLayoutVars>
      </dgm:prSet>
      <dgm:spPr/>
    </dgm:pt>
    <dgm:pt modelId="{50C43B1E-2AC0-4344-B4D4-E9B5E62E377D}" type="pres">
      <dgm:prSet presAssocID="{2659F7A3-4502-438D-BB7B-0CD6E7E38192}" presName="spaceBetweenRectangles" presStyleCnt="0"/>
      <dgm:spPr/>
    </dgm:pt>
    <dgm:pt modelId="{615B8EE9-8C51-4115-A903-246764DC0741}" type="pres">
      <dgm:prSet presAssocID="{A6EFD319-6018-4798-A970-E4119413D028}" presName="parentLin" presStyleCnt="0"/>
      <dgm:spPr/>
    </dgm:pt>
    <dgm:pt modelId="{589C8D5E-D5F4-4135-BB48-1583EB28009E}" type="pres">
      <dgm:prSet presAssocID="{A6EFD319-6018-4798-A970-E4119413D028}" presName="parentLeftMargin" presStyleLbl="node1" presStyleIdx="2" presStyleCnt="4"/>
      <dgm:spPr/>
    </dgm:pt>
    <dgm:pt modelId="{02676461-0C07-4FF3-96F7-0CF0FAAF781E}" type="pres">
      <dgm:prSet presAssocID="{A6EFD319-6018-4798-A970-E4119413D0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9988E1-CBC2-4B59-810C-929C6718B161}" type="pres">
      <dgm:prSet presAssocID="{A6EFD319-6018-4798-A970-E4119413D028}" presName="negativeSpace" presStyleCnt="0"/>
      <dgm:spPr/>
    </dgm:pt>
    <dgm:pt modelId="{CE0D3D01-D703-4E9D-83AC-68E1971B53A5}" type="pres">
      <dgm:prSet presAssocID="{A6EFD319-6018-4798-A970-E4119413D0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5BB9028-0ED9-485C-94F4-8A042D008929}" srcId="{9BFF537F-EF72-4684-B22F-113F633C36A2}" destId="{A6EFD319-6018-4798-A970-E4119413D028}" srcOrd="3" destOrd="0" parTransId="{1BA886AF-45C9-4633-B915-180D99B2E0A1}" sibTransId="{BDC1EC23-C456-4F76-96D7-56182D1A0D37}"/>
    <dgm:cxn modelId="{5350252F-FAE0-4A1D-B392-9CB43D06677D}" type="presOf" srcId="{A6EFD319-6018-4798-A970-E4119413D028}" destId="{02676461-0C07-4FF3-96F7-0CF0FAAF781E}" srcOrd="1" destOrd="0" presId="urn:microsoft.com/office/officeart/2005/8/layout/list1"/>
    <dgm:cxn modelId="{4DE40D63-A3AF-4BEF-A04C-E3E8BE194DB6}" type="presOf" srcId="{5B23C974-1418-4C25-8750-BF43786281DF}" destId="{AF792CDE-F4A6-41D2-BA45-512C3F0572A9}" srcOrd="1" destOrd="0" presId="urn:microsoft.com/office/officeart/2005/8/layout/list1"/>
    <dgm:cxn modelId="{7D416448-BB85-49D1-B621-01E6BA77D11E}" type="presOf" srcId="{5B23C974-1418-4C25-8750-BF43786281DF}" destId="{EA3AD3C1-40C9-45B8-95DC-6062D91A1440}" srcOrd="0" destOrd="0" presId="urn:microsoft.com/office/officeart/2005/8/layout/list1"/>
    <dgm:cxn modelId="{4FEB8454-DD70-4802-A576-3EB99CBFA680}" type="presOf" srcId="{7A024C22-9B04-400D-9505-D10AA58EEB80}" destId="{29E22283-C46C-45EF-9060-0D9808CFFD27}" srcOrd="1" destOrd="0" presId="urn:microsoft.com/office/officeart/2005/8/layout/list1"/>
    <dgm:cxn modelId="{7E5FDF8B-EE23-4F8D-8592-D3A9698AF9B7}" type="presOf" srcId="{7494CBDE-EB79-4144-9659-B8CE7961981E}" destId="{8076FB60-5CB2-406B-8A92-E065163BAA5F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58CB07A9-9C45-4A39-BBF5-59DDCD820070}" srcId="{9BFF537F-EF72-4684-B22F-113F633C36A2}" destId="{5B23C974-1418-4C25-8750-BF43786281DF}" srcOrd="2" destOrd="0" parTransId="{1D7EB152-DEB2-4E11-AD1B-9D7DCF77CEF7}" sibTransId="{2659F7A3-4502-438D-BB7B-0CD6E7E38192}"/>
    <dgm:cxn modelId="{7DFC18B5-33E7-4B7B-8205-C8A1C428DECD}" srcId="{9BFF537F-EF72-4684-B22F-113F633C36A2}" destId="{7494CBDE-EB79-4144-9659-B8CE7961981E}" srcOrd="1" destOrd="0" parTransId="{B661D51A-8416-431C-843F-D19EDE10C3A6}" sibTransId="{EF4B9C85-E0D0-43F9-8502-C95869E63E5A}"/>
    <dgm:cxn modelId="{476E63C6-577E-4EEF-A1F1-93E98E09FBD0}" type="presOf" srcId="{7A024C22-9B04-400D-9505-D10AA58EEB80}" destId="{45FDE62E-E914-4ED1-A127-707EB3FC59EE}" srcOrd="0" destOrd="0" presId="urn:microsoft.com/office/officeart/2005/8/layout/list1"/>
    <dgm:cxn modelId="{F3A917E1-BBD2-4D87-94D2-0C73F3D92F14}" type="presOf" srcId="{7494CBDE-EB79-4144-9659-B8CE7961981E}" destId="{4B2804E1-8273-4E65-834D-C8C2BF78AE28}" srcOrd="0" destOrd="0" presId="urn:microsoft.com/office/officeart/2005/8/layout/list1"/>
    <dgm:cxn modelId="{4547E0EE-F3A7-4359-847A-CCAA5D80C2B1}" type="presOf" srcId="{A6EFD319-6018-4798-A970-E4119413D028}" destId="{589C8D5E-D5F4-4135-BB48-1583EB28009E}" srcOrd="0" destOrd="0" presId="urn:microsoft.com/office/officeart/2005/8/layout/list1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1FA4FDB4-E578-40BE-AA36-B23693F99D0B}" type="presParOf" srcId="{D4B71739-04B3-4F77-AAA0-26DEE7D61C4D}" destId="{3D1AF040-31F6-419A-B65C-0E8CD0F7A7A0}" srcOrd="0" destOrd="0" presId="urn:microsoft.com/office/officeart/2005/8/layout/list1"/>
    <dgm:cxn modelId="{C9BA620E-A9E8-4845-8CCC-1D172CCCCB7F}" type="presParOf" srcId="{3D1AF040-31F6-419A-B65C-0E8CD0F7A7A0}" destId="{45FDE62E-E914-4ED1-A127-707EB3FC59EE}" srcOrd="0" destOrd="0" presId="urn:microsoft.com/office/officeart/2005/8/layout/list1"/>
    <dgm:cxn modelId="{F3D7257C-B653-42E1-8C9D-1D36DA574DA6}" type="presParOf" srcId="{3D1AF040-31F6-419A-B65C-0E8CD0F7A7A0}" destId="{29E22283-C46C-45EF-9060-0D9808CFFD27}" srcOrd="1" destOrd="0" presId="urn:microsoft.com/office/officeart/2005/8/layout/list1"/>
    <dgm:cxn modelId="{B6BB5BBD-BE62-4A63-8ED7-9ADCC81A173B}" type="presParOf" srcId="{D4B71739-04B3-4F77-AAA0-26DEE7D61C4D}" destId="{031A8331-A7E9-4C10-A960-6282527BBD24}" srcOrd="1" destOrd="0" presId="urn:microsoft.com/office/officeart/2005/8/layout/list1"/>
    <dgm:cxn modelId="{D926E8EE-B36C-4A35-91AF-8BD15FB8F1CB}" type="presParOf" srcId="{D4B71739-04B3-4F77-AAA0-26DEE7D61C4D}" destId="{68E73F8F-AF38-4F68-97D5-67D767DA6170}" srcOrd="2" destOrd="0" presId="urn:microsoft.com/office/officeart/2005/8/layout/list1"/>
    <dgm:cxn modelId="{A3FBC6AA-0454-4824-9E12-E40C906472A5}" type="presParOf" srcId="{D4B71739-04B3-4F77-AAA0-26DEE7D61C4D}" destId="{BC31740C-0C0B-4273-8C48-1D0CD1FF7BBE}" srcOrd="3" destOrd="0" presId="urn:microsoft.com/office/officeart/2005/8/layout/list1"/>
    <dgm:cxn modelId="{910072F9-7FF8-4C8D-8F51-C2046D88628C}" type="presParOf" srcId="{D4B71739-04B3-4F77-AAA0-26DEE7D61C4D}" destId="{C75B1653-CD00-47FF-9B8D-EE57AB2A6561}" srcOrd="4" destOrd="0" presId="urn:microsoft.com/office/officeart/2005/8/layout/list1"/>
    <dgm:cxn modelId="{36F9641B-92EB-4DEA-ABE4-9B166CEB7790}" type="presParOf" srcId="{C75B1653-CD00-47FF-9B8D-EE57AB2A6561}" destId="{4B2804E1-8273-4E65-834D-C8C2BF78AE28}" srcOrd="0" destOrd="0" presId="urn:microsoft.com/office/officeart/2005/8/layout/list1"/>
    <dgm:cxn modelId="{B7803AF2-0118-44A8-BB39-0A6AF7C7A7A6}" type="presParOf" srcId="{C75B1653-CD00-47FF-9B8D-EE57AB2A6561}" destId="{8076FB60-5CB2-406B-8A92-E065163BAA5F}" srcOrd="1" destOrd="0" presId="urn:microsoft.com/office/officeart/2005/8/layout/list1"/>
    <dgm:cxn modelId="{6AC9F07D-8862-4685-8677-24ED4BE23559}" type="presParOf" srcId="{D4B71739-04B3-4F77-AAA0-26DEE7D61C4D}" destId="{11D1E922-06FB-431B-B61F-C7A518CC7666}" srcOrd="5" destOrd="0" presId="urn:microsoft.com/office/officeart/2005/8/layout/list1"/>
    <dgm:cxn modelId="{FBE29566-AEA4-47BC-B259-CDCC96EDE809}" type="presParOf" srcId="{D4B71739-04B3-4F77-AAA0-26DEE7D61C4D}" destId="{DB632B26-B763-42AF-B7FE-90BD9F55443F}" srcOrd="6" destOrd="0" presId="urn:microsoft.com/office/officeart/2005/8/layout/list1"/>
    <dgm:cxn modelId="{7264299F-249D-4CB0-B373-A018D6A22E2B}" type="presParOf" srcId="{D4B71739-04B3-4F77-AAA0-26DEE7D61C4D}" destId="{09AF5F26-FF78-4B5E-9CAE-90C00C5C2DC2}" srcOrd="7" destOrd="0" presId="urn:microsoft.com/office/officeart/2005/8/layout/list1"/>
    <dgm:cxn modelId="{29DE5BA1-4979-45AF-914E-778E9E549693}" type="presParOf" srcId="{D4B71739-04B3-4F77-AAA0-26DEE7D61C4D}" destId="{D1A781A5-6DC8-40A3-A0AF-9451AA0A1A4A}" srcOrd="8" destOrd="0" presId="urn:microsoft.com/office/officeart/2005/8/layout/list1"/>
    <dgm:cxn modelId="{EABD18E8-BB0B-43A0-A6EF-928590836E34}" type="presParOf" srcId="{D1A781A5-6DC8-40A3-A0AF-9451AA0A1A4A}" destId="{EA3AD3C1-40C9-45B8-95DC-6062D91A1440}" srcOrd="0" destOrd="0" presId="urn:microsoft.com/office/officeart/2005/8/layout/list1"/>
    <dgm:cxn modelId="{9B97AA05-F8D4-4088-831D-A46C38BFD140}" type="presParOf" srcId="{D1A781A5-6DC8-40A3-A0AF-9451AA0A1A4A}" destId="{AF792CDE-F4A6-41D2-BA45-512C3F0572A9}" srcOrd="1" destOrd="0" presId="urn:microsoft.com/office/officeart/2005/8/layout/list1"/>
    <dgm:cxn modelId="{149A6D65-C1DD-4B36-A800-B8CE2B74F6E3}" type="presParOf" srcId="{D4B71739-04B3-4F77-AAA0-26DEE7D61C4D}" destId="{81F9E5BE-1DE7-4228-96AC-3BE0E2E1AD93}" srcOrd="9" destOrd="0" presId="urn:microsoft.com/office/officeart/2005/8/layout/list1"/>
    <dgm:cxn modelId="{B12E7AC1-F9BB-4E29-8E74-4802AD9F49AB}" type="presParOf" srcId="{D4B71739-04B3-4F77-AAA0-26DEE7D61C4D}" destId="{B76375AB-0CCD-41A8-9E06-56238E8C2D97}" srcOrd="10" destOrd="0" presId="urn:microsoft.com/office/officeart/2005/8/layout/list1"/>
    <dgm:cxn modelId="{291EA2F8-B9A3-4DB7-A70E-BFF6F82647CD}" type="presParOf" srcId="{D4B71739-04B3-4F77-AAA0-26DEE7D61C4D}" destId="{50C43B1E-2AC0-4344-B4D4-E9B5E62E377D}" srcOrd="11" destOrd="0" presId="urn:microsoft.com/office/officeart/2005/8/layout/list1"/>
    <dgm:cxn modelId="{7C8F0F25-C451-4C84-87D5-89669FC4C18C}" type="presParOf" srcId="{D4B71739-04B3-4F77-AAA0-26DEE7D61C4D}" destId="{615B8EE9-8C51-4115-A903-246764DC0741}" srcOrd="12" destOrd="0" presId="urn:microsoft.com/office/officeart/2005/8/layout/list1"/>
    <dgm:cxn modelId="{8533185E-162E-4636-86EE-44B447E1346D}" type="presParOf" srcId="{615B8EE9-8C51-4115-A903-246764DC0741}" destId="{589C8D5E-D5F4-4135-BB48-1583EB28009E}" srcOrd="0" destOrd="0" presId="urn:microsoft.com/office/officeart/2005/8/layout/list1"/>
    <dgm:cxn modelId="{577CDABE-7160-41FD-A75C-7E46014D4C0F}" type="presParOf" srcId="{615B8EE9-8C51-4115-A903-246764DC0741}" destId="{02676461-0C07-4FF3-96F7-0CF0FAAF781E}" srcOrd="1" destOrd="0" presId="urn:microsoft.com/office/officeart/2005/8/layout/list1"/>
    <dgm:cxn modelId="{511E0393-56F1-4D4D-9DB8-49B9ADCD5E6F}" type="presParOf" srcId="{D4B71739-04B3-4F77-AAA0-26DEE7D61C4D}" destId="{B69988E1-CBC2-4B59-810C-929C6718B161}" srcOrd="13" destOrd="0" presId="urn:microsoft.com/office/officeart/2005/8/layout/list1"/>
    <dgm:cxn modelId="{1E28B041-659F-41B0-A54A-7B6583FD9A0B}" type="presParOf" srcId="{D4B71739-04B3-4F77-AAA0-26DEE7D61C4D}" destId="{CE0D3D01-D703-4E9D-83AC-68E1971B53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/>
      <dgm:spPr/>
      <dgm:t>
        <a:bodyPr/>
        <a:lstStyle/>
        <a:p>
          <a:r>
            <a:rPr lang="pl-PL" dirty="0"/>
            <a:t>Zagadnienie 3.5 Gastronomia zorganizowana</a:t>
          </a:r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/>
        </a:p>
      </dgm:t>
    </dgm:pt>
    <dgm:pt modelId="{7494CBDE-EB79-4144-9659-B8CE7961981E}">
      <dgm:prSet/>
      <dgm:spPr/>
      <dgm:t>
        <a:bodyPr/>
        <a:lstStyle/>
        <a:p>
          <a:r>
            <a:rPr lang="pl-PL" dirty="0"/>
            <a:t>Zagadnienie 3.7 Bezpieczeństwo</a:t>
          </a:r>
        </a:p>
      </dgm:t>
    </dgm:pt>
    <dgm:pt modelId="{B661D51A-8416-431C-843F-D19EDE10C3A6}" type="parTrans" cxnId="{7DFC18B5-33E7-4B7B-8205-C8A1C428DECD}">
      <dgm:prSet/>
      <dgm:spPr/>
      <dgm:t>
        <a:bodyPr/>
        <a:lstStyle/>
        <a:p>
          <a:endParaRPr lang="pl-PL"/>
        </a:p>
      </dgm:t>
    </dgm:pt>
    <dgm:pt modelId="{EF4B9C85-E0D0-43F9-8502-C95869E63E5A}" type="sibTrans" cxnId="{7DFC18B5-33E7-4B7B-8205-C8A1C428DECD}">
      <dgm:prSet/>
      <dgm:spPr/>
      <dgm:t>
        <a:bodyPr/>
        <a:lstStyle/>
        <a:p>
          <a:endParaRPr lang="pl-PL"/>
        </a:p>
      </dgm:t>
    </dgm:pt>
    <dgm:pt modelId="{AE3047FF-1F29-47D5-AB55-F3109D8133D1}">
      <dgm:prSet/>
      <dgm:spPr/>
      <dgm:t>
        <a:bodyPr/>
        <a:lstStyle/>
        <a:p>
          <a:r>
            <a:rPr lang="pl-PL"/>
            <a:t>Zagadnienie 3.6 System ostrzegania o warunkach pogodowych</a:t>
          </a:r>
          <a:endParaRPr lang="pl-PL" dirty="0"/>
        </a:p>
      </dgm:t>
    </dgm:pt>
    <dgm:pt modelId="{2B19BBA9-A617-487F-A694-8341A4AA8054}" type="parTrans" cxnId="{2875DA7C-8E27-4332-A91A-3B23779D5EA5}">
      <dgm:prSet/>
      <dgm:spPr/>
      <dgm:t>
        <a:bodyPr/>
        <a:lstStyle/>
        <a:p>
          <a:endParaRPr lang="pl-PL"/>
        </a:p>
      </dgm:t>
    </dgm:pt>
    <dgm:pt modelId="{BF4994EC-76DC-45B5-AA43-9BE10CE6CFAF}" type="sibTrans" cxnId="{2875DA7C-8E27-4332-A91A-3B23779D5EA5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3D1AF040-31F6-419A-B65C-0E8CD0F7A7A0}" type="pres">
      <dgm:prSet presAssocID="{7A024C22-9B04-400D-9505-D10AA58EEB80}" presName="parentLin" presStyleCnt="0"/>
      <dgm:spPr/>
    </dgm:pt>
    <dgm:pt modelId="{45FDE62E-E914-4ED1-A127-707EB3FC59EE}" type="pres">
      <dgm:prSet presAssocID="{7A024C22-9B04-400D-9505-D10AA58EEB80}" presName="parentLeftMargin" presStyleLbl="node1" presStyleIdx="0" presStyleCnt="3"/>
      <dgm:spPr/>
    </dgm:pt>
    <dgm:pt modelId="{29E22283-C46C-45EF-9060-0D9808CFFD27}" type="pres">
      <dgm:prSet presAssocID="{7A024C22-9B04-400D-9505-D10AA58EEB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1A8331-A7E9-4C10-A960-6282527BBD24}" type="pres">
      <dgm:prSet presAssocID="{7A024C22-9B04-400D-9505-D10AA58EEB80}" presName="negativeSpace" presStyleCnt="0"/>
      <dgm:spPr/>
    </dgm:pt>
    <dgm:pt modelId="{68E73F8F-AF38-4F68-97D5-67D767DA6170}" type="pres">
      <dgm:prSet presAssocID="{7A024C22-9B04-400D-9505-D10AA58EEB80}" presName="childText" presStyleLbl="conFgAcc1" presStyleIdx="0" presStyleCnt="3">
        <dgm:presLayoutVars>
          <dgm:bulletEnabled val="1"/>
        </dgm:presLayoutVars>
      </dgm:prSet>
      <dgm:spPr/>
    </dgm:pt>
    <dgm:pt modelId="{BC31740C-0C0B-4273-8C48-1D0CD1FF7BBE}" type="pres">
      <dgm:prSet presAssocID="{5D68393B-EA1B-41EC-8971-EABB42E7CA10}" presName="spaceBetweenRectangles" presStyleCnt="0"/>
      <dgm:spPr/>
    </dgm:pt>
    <dgm:pt modelId="{6C552433-D5E5-4B21-B9BE-6BD9D956E8E9}" type="pres">
      <dgm:prSet presAssocID="{AE3047FF-1F29-47D5-AB55-F3109D8133D1}" presName="parentLin" presStyleCnt="0"/>
      <dgm:spPr/>
    </dgm:pt>
    <dgm:pt modelId="{ABFE8752-D048-4133-AD13-420294A6BFF8}" type="pres">
      <dgm:prSet presAssocID="{AE3047FF-1F29-47D5-AB55-F3109D8133D1}" presName="parentLeftMargin" presStyleLbl="node1" presStyleIdx="0" presStyleCnt="3"/>
      <dgm:spPr/>
    </dgm:pt>
    <dgm:pt modelId="{9AC89495-8A8B-42B5-8176-B98924AA9B5F}" type="pres">
      <dgm:prSet presAssocID="{AE3047FF-1F29-47D5-AB55-F3109D8133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1F460D-FEE5-4B66-B836-9EE42D247775}" type="pres">
      <dgm:prSet presAssocID="{AE3047FF-1F29-47D5-AB55-F3109D8133D1}" presName="negativeSpace" presStyleCnt="0"/>
      <dgm:spPr/>
    </dgm:pt>
    <dgm:pt modelId="{7E8CEFC6-786C-4F05-8EC0-70A7AFC63449}" type="pres">
      <dgm:prSet presAssocID="{AE3047FF-1F29-47D5-AB55-F3109D8133D1}" presName="childText" presStyleLbl="conFgAcc1" presStyleIdx="1" presStyleCnt="3">
        <dgm:presLayoutVars>
          <dgm:bulletEnabled val="1"/>
        </dgm:presLayoutVars>
      </dgm:prSet>
      <dgm:spPr/>
    </dgm:pt>
    <dgm:pt modelId="{566B03F2-FAA7-4737-BC71-0835E9D9A2A7}" type="pres">
      <dgm:prSet presAssocID="{BF4994EC-76DC-45B5-AA43-9BE10CE6CFAF}" presName="spaceBetweenRectangles" presStyleCnt="0"/>
      <dgm:spPr/>
    </dgm:pt>
    <dgm:pt modelId="{C75B1653-CD00-47FF-9B8D-EE57AB2A6561}" type="pres">
      <dgm:prSet presAssocID="{7494CBDE-EB79-4144-9659-B8CE7961981E}" presName="parentLin" presStyleCnt="0"/>
      <dgm:spPr/>
    </dgm:pt>
    <dgm:pt modelId="{4B2804E1-8273-4E65-834D-C8C2BF78AE28}" type="pres">
      <dgm:prSet presAssocID="{7494CBDE-EB79-4144-9659-B8CE7961981E}" presName="parentLeftMargin" presStyleLbl="node1" presStyleIdx="1" presStyleCnt="3"/>
      <dgm:spPr/>
    </dgm:pt>
    <dgm:pt modelId="{8076FB60-5CB2-406B-8A92-E065163BAA5F}" type="pres">
      <dgm:prSet presAssocID="{7494CBDE-EB79-4144-9659-B8CE796198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1D1E922-06FB-431B-B61F-C7A518CC7666}" type="pres">
      <dgm:prSet presAssocID="{7494CBDE-EB79-4144-9659-B8CE7961981E}" presName="negativeSpace" presStyleCnt="0"/>
      <dgm:spPr/>
    </dgm:pt>
    <dgm:pt modelId="{DB632B26-B763-42AF-B7FE-90BD9F55443F}" type="pres">
      <dgm:prSet presAssocID="{7494CBDE-EB79-4144-9659-B8CE796198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F24C27-3633-4E5E-9EA1-00A774BE306E}" type="presOf" srcId="{AE3047FF-1F29-47D5-AB55-F3109D8133D1}" destId="{ABFE8752-D048-4133-AD13-420294A6BFF8}" srcOrd="0" destOrd="0" presId="urn:microsoft.com/office/officeart/2005/8/layout/list1"/>
    <dgm:cxn modelId="{B7702561-5D06-4818-AB2C-0442EC376B79}" type="presOf" srcId="{AE3047FF-1F29-47D5-AB55-F3109D8133D1}" destId="{9AC89495-8A8B-42B5-8176-B98924AA9B5F}" srcOrd="1" destOrd="0" presId="urn:microsoft.com/office/officeart/2005/8/layout/list1"/>
    <dgm:cxn modelId="{4FEB8454-DD70-4802-A576-3EB99CBFA680}" type="presOf" srcId="{7A024C22-9B04-400D-9505-D10AA58EEB80}" destId="{29E22283-C46C-45EF-9060-0D9808CFFD27}" srcOrd="1" destOrd="0" presId="urn:microsoft.com/office/officeart/2005/8/layout/list1"/>
    <dgm:cxn modelId="{2875DA7C-8E27-4332-A91A-3B23779D5EA5}" srcId="{9BFF537F-EF72-4684-B22F-113F633C36A2}" destId="{AE3047FF-1F29-47D5-AB55-F3109D8133D1}" srcOrd="1" destOrd="0" parTransId="{2B19BBA9-A617-487F-A694-8341A4AA8054}" sibTransId="{BF4994EC-76DC-45B5-AA43-9BE10CE6CFAF}"/>
    <dgm:cxn modelId="{7E5FDF8B-EE23-4F8D-8592-D3A9698AF9B7}" type="presOf" srcId="{7494CBDE-EB79-4144-9659-B8CE7961981E}" destId="{8076FB60-5CB2-406B-8A92-E065163BAA5F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7DFC18B5-33E7-4B7B-8205-C8A1C428DECD}" srcId="{9BFF537F-EF72-4684-B22F-113F633C36A2}" destId="{7494CBDE-EB79-4144-9659-B8CE7961981E}" srcOrd="2" destOrd="0" parTransId="{B661D51A-8416-431C-843F-D19EDE10C3A6}" sibTransId="{EF4B9C85-E0D0-43F9-8502-C95869E63E5A}"/>
    <dgm:cxn modelId="{476E63C6-577E-4EEF-A1F1-93E98E09FBD0}" type="presOf" srcId="{7A024C22-9B04-400D-9505-D10AA58EEB80}" destId="{45FDE62E-E914-4ED1-A127-707EB3FC59EE}" srcOrd="0" destOrd="0" presId="urn:microsoft.com/office/officeart/2005/8/layout/list1"/>
    <dgm:cxn modelId="{F3A917E1-BBD2-4D87-94D2-0C73F3D92F14}" type="presOf" srcId="{7494CBDE-EB79-4144-9659-B8CE7961981E}" destId="{4B2804E1-8273-4E65-834D-C8C2BF78AE28}" srcOrd="0" destOrd="0" presId="urn:microsoft.com/office/officeart/2005/8/layout/list1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1FA4FDB4-E578-40BE-AA36-B23693F99D0B}" type="presParOf" srcId="{D4B71739-04B3-4F77-AAA0-26DEE7D61C4D}" destId="{3D1AF040-31F6-419A-B65C-0E8CD0F7A7A0}" srcOrd="0" destOrd="0" presId="urn:microsoft.com/office/officeart/2005/8/layout/list1"/>
    <dgm:cxn modelId="{C9BA620E-A9E8-4845-8CCC-1D172CCCCB7F}" type="presParOf" srcId="{3D1AF040-31F6-419A-B65C-0E8CD0F7A7A0}" destId="{45FDE62E-E914-4ED1-A127-707EB3FC59EE}" srcOrd="0" destOrd="0" presId="urn:microsoft.com/office/officeart/2005/8/layout/list1"/>
    <dgm:cxn modelId="{F3D7257C-B653-42E1-8C9D-1D36DA574DA6}" type="presParOf" srcId="{3D1AF040-31F6-419A-B65C-0E8CD0F7A7A0}" destId="{29E22283-C46C-45EF-9060-0D9808CFFD27}" srcOrd="1" destOrd="0" presId="urn:microsoft.com/office/officeart/2005/8/layout/list1"/>
    <dgm:cxn modelId="{B6BB5BBD-BE62-4A63-8ED7-9ADCC81A173B}" type="presParOf" srcId="{D4B71739-04B3-4F77-AAA0-26DEE7D61C4D}" destId="{031A8331-A7E9-4C10-A960-6282527BBD24}" srcOrd="1" destOrd="0" presId="urn:microsoft.com/office/officeart/2005/8/layout/list1"/>
    <dgm:cxn modelId="{D926E8EE-B36C-4A35-91AF-8BD15FB8F1CB}" type="presParOf" srcId="{D4B71739-04B3-4F77-AAA0-26DEE7D61C4D}" destId="{68E73F8F-AF38-4F68-97D5-67D767DA6170}" srcOrd="2" destOrd="0" presId="urn:microsoft.com/office/officeart/2005/8/layout/list1"/>
    <dgm:cxn modelId="{A3FBC6AA-0454-4824-9E12-E40C906472A5}" type="presParOf" srcId="{D4B71739-04B3-4F77-AAA0-26DEE7D61C4D}" destId="{BC31740C-0C0B-4273-8C48-1D0CD1FF7BBE}" srcOrd="3" destOrd="0" presId="urn:microsoft.com/office/officeart/2005/8/layout/list1"/>
    <dgm:cxn modelId="{42C4FA5F-DE86-413D-B093-5243AF57017A}" type="presParOf" srcId="{D4B71739-04B3-4F77-AAA0-26DEE7D61C4D}" destId="{6C552433-D5E5-4B21-B9BE-6BD9D956E8E9}" srcOrd="4" destOrd="0" presId="urn:microsoft.com/office/officeart/2005/8/layout/list1"/>
    <dgm:cxn modelId="{F216209D-A68A-4333-9D7D-472FA8226C96}" type="presParOf" srcId="{6C552433-D5E5-4B21-B9BE-6BD9D956E8E9}" destId="{ABFE8752-D048-4133-AD13-420294A6BFF8}" srcOrd="0" destOrd="0" presId="urn:microsoft.com/office/officeart/2005/8/layout/list1"/>
    <dgm:cxn modelId="{B2373134-7207-4109-B0E7-309492E949BD}" type="presParOf" srcId="{6C552433-D5E5-4B21-B9BE-6BD9D956E8E9}" destId="{9AC89495-8A8B-42B5-8176-B98924AA9B5F}" srcOrd="1" destOrd="0" presId="urn:microsoft.com/office/officeart/2005/8/layout/list1"/>
    <dgm:cxn modelId="{7EE5951F-B6E6-4D8F-BB57-7A264F95EEC7}" type="presParOf" srcId="{D4B71739-04B3-4F77-AAA0-26DEE7D61C4D}" destId="{5C1F460D-FEE5-4B66-B836-9EE42D247775}" srcOrd="5" destOrd="0" presId="urn:microsoft.com/office/officeart/2005/8/layout/list1"/>
    <dgm:cxn modelId="{6C202347-9C76-456A-9360-0071DE92A098}" type="presParOf" srcId="{D4B71739-04B3-4F77-AAA0-26DEE7D61C4D}" destId="{7E8CEFC6-786C-4F05-8EC0-70A7AFC63449}" srcOrd="6" destOrd="0" presId="urn:microsoft.com/office/officeart/2005/8/layout/list1"/>
    <dgm:cxn modelId="{2C5F4D92-7346-483C-AF0B-EA65A3BF7070}" type="presParOf" srcId="{D4B71739-04B3-4F77-AAA0-26DEE7D61C4D}" destId="{566B03F2-FAA7-4737-BC71-0835E9D9A2A7}" srcOrd="7" destOrd="0" presId="urn:microsoft.com/office/officeart/2005/8/layout/list1"/>
    <dgm:cxn modelId="{910072F9-7FF8-4C8D-8F51-C2046D88628C}" type="presParOf" srcId="{D4B71739-04B3-4F77-AAA0-26DEE7D61C4D}" destId="{C75B1653-CD00-47FF-9B8D-EE57AB2A6561}" srcOrd="8" destOrd="0" presId="urn:microsoft.com/office/officeart/2005/8/layout/list1"/>
    <dgm:cxn modelId="{36F9641B-92EB-4DEA-ABE4-9B166CEB7790}" type="presParOf" srcId="{C75B1653-CD00-47FF-9B8D-EE57AB2A6561}" destId="{4B2804E1-8273-4E65-834D-C8C2BF78AE28}" srcOrd="0" destOrd="0" presId="urn:microsoft.com/office/officeart/2005/8/layout/list1"/>
    <dgm:cxn modelId="{B7803AF2-0118-44A8-BB39-0A6AF7C7A7A6}" type="presParOf" srcId="{C75B1653-CD00-47FF-9B8D-EE57AB2A6561}" destId="{8076FB60-5CB2-406B-8A92-E065163BAA5F}" srcOrd="1" destOrd="0" presId="urn:microsoft.com/office/officeart/2005/8/layout/list1"/>
    <dgm:cxn modelId="{6AC9F07D-8862-4685-8677-24ED4BE23559}" type="presParOf" srcId="{D4B71739-04B3-4F77-AAA0-26DEE7D61C4D}" destId="{11D1E922-06FB-431B-B61F-C7A518CC7666}" srcOrd="9" destOrd="0" presId="urn:microsoft.com/office/officeart/2005/8/layout/list1"/>
    <dgm:cxn modelId="{FBE29566-AEA4-47BC-B259-CDCC96EDE809}" type="presParOf" srcId="{D4B71739-04B3-4F77-AAA0-26DEE7D61C4D}" destId="{DB632B26-B763-42AF-B7FE-90BD9F55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/>
      <dgm:spPr/>
      <dgm:t>
        <a:bodyPr/>
        <a:lstStyle/>
        <a:p>
          <a:r>
            <a:rPr lang="pl-PL" dirty="0"/>
            <a:t>Zagadnienie 4.1 Zwiedzanie</a:t>
          </a:r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/>
        </a:p>
      </dgm:t>
    </dgm:pt>
    <dgm:pt modelId="{7494CBDE-EB79-4144-9659-B8CE7961981E}">
      <dgm:prSet/>
      <dgm:spPr/>
      <dgm:t>
        <a:bodyPr/>
        <a:lstStyle/>
        <a:p>
          <a:r>
            <a:rPr lang="pl-PL" dirty="0"/>
            <a:t>Zagadnienie 4.2 Wystawy i eksponaty</a:t>
          </a:r>
        </a:p>
      </dgm:t>
    </dgm:pt>
    <dgm:pt modelId="{B661D51A-8416-431C-843F-D19EDE10C3A6}" type="parTrans" cxnId="{7DFC18B5-33E7-4B7B-8205-C8A1C428DECD}">
      <dgm:prSet/>
      <dgm:spPr/>
      <dgm:t>
        <a:bodyPr/>
        <a:lstStyle/>
        <a:p>
          <a:endParaRPr lang="pl-PL"/>
        </a:p>
      </dgm:t>
    </dgm:pt>
    <dgm:pt modelId="{EF4B9C85-E0D0-43F9-8502-C95869E63E5A}" type="sibTrans" cxnId="{7DFC18B5-33E7-4B7B-8205-C8A1C428DECD}">
      <dgm:prSet/>
      <dgm:spPr/>
      <dgm:t>
        <a:bodyPr/>
        <a:lstStyle/>
        <a:p>
          <a:endParaRPr lang="pl-PL"/>
        </a:p>
      </dgm:t>
    </dgm:pt>
    <dgm:pt modelId="{5B23C974-1418-4C25-8750-BF43786281DF}">
      <dgm:prSet/>
      <dgm:spPr/>
      <dgm:t>
        <a:bodyPr/>
        <a:lstStyle/>
        <a:p>
          <a:r>
            <a:rPr lang="pl-PL" dirty="0"/>
            <a:t>Zagadnienie 4.4 Zajęcia terenowe – wycieczki piesze, rowerowe, rajdy</a:t>
          </a:r>
        </a:p>
      </dgm:t>
    </dgm:pt>
    <dgm:pt modelId="{1D7EB152-DEB2-4E11-AD1B-9D7DCF77CEF7}" type="parTrans" cxnId="{58CB07A9-9C45-4A39-BBF5-59DDCD820070}">
      <dgm:prSet/>
      <dgm:spPr/>
      <dgm:t>
        <a:bodyPr/>
        <a:lstStyle/>
        <a:p>
          <a:endParaRPr lang="pl-PL"/>
        </a:p>
      </dgm:t>
    </dgm:pt>
    <dgm:pt modelId="{2659F7A3-4502-438D-BB7B-0CD6E7E38192}" type="sibTrans" cxnId="{58CB07A9-9C45-4A39-BBF5-59DDCD820070}">
      <dgm:prSet/>
      <dgm:spPr/>
      <dgm:t>
        <a:bodyPr/>
        <a:lstStyle/>
        <a:p>
          <a:endParaRPr lang="pl-PL"/>
        </a:p>
      </dgm:t>
    </dgm:pt>
    <dgm:pt modelId="{3A93BA7F-866E-4345-9AC7-D6565D969B18}">
      <dgm:prSet/>
      <dgm:spPr/>
      <dgm:t>
        <a:bodyPr/>
        <a:lstStyle/>
        <a:p>
          <a:r>
            <a:rPr lang="pl-PL"/>
            <a:t>Zagadnienie 4.3 Zajęcia grupowe - lekcje muzealne, warsztaty, prelekcje, pogadanki, imprezy zorganizowane </a:t>
          </a:r>
          <a:endParaRPr lang="pl-PL" dirty="0"/>
        </a:p>
      </dgm:t>
    </dgm:pt>
    <dgm:pt modelId="{2AC4DD6C-4BBD-48C0-AFC5-2EE6702D120A}" type="parTrans" cxnId="{4E8B89AF-40AD-4043-AE0B-31D6405566DE}">
      <dgm:prSet/>
      <dgm:spPr/>
      <dgm:t>
        <a:bodyPr/>
        <a:lstStyle/>
        <a:p>
          <a:endParaRPr lang="pl-PL"/>
        </a:p>
      </dgm:t>
    </dgm:pt>
    <dgm:pt modelId="{78EC9E5A-418B-4157-B2F3-D23B710EF4B0}" type="sibTrans" cxnId="{4E8B89AF-40AD-4043-AE0B-31D6405566DE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3D1AF040-31F6-419A-B65C-0E8CD0F7A7A0}" type="pres">
      <dgm:prSet presAssocID="{7A024C22-9B04-400D-9505-D10AA58EEB80}" presName="parentLin" presStyleCnt="0"/>
      <dgm:spPr/>
    </dgm:pt>
    <dgm:pt modelId="{45FDE62E-E914-4ED1-A127-707EB3FC59EE}" type="pres">
      <dgm:prSet presAssocID="{7A024C22-9B04-400D-9505-D10AA58EEB80}" presName="parentLeftMargin" presStyleLbl="node1" presStyleIdx="0" presStyleCnt="4"/>
      <dgm:spPr/>
    </dgm:pt>
    <dgm:pt modelId="{29E22283-C46C-45EF-9060-0D9808CFFD27}" type="pres">
      <dgm:prSet presAssocID="{7A024C22-9B04-400D-9505-D10AA58EEB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1A8331-A7E9-4C10-A960-6282527BBD24}" type="pres">
      <dgm:prSet presAssocID="{7A024C22-9B04-400D-9505-D10AA58EEB80}" presName="negativeSpace" presStyleCnt="0"/>
      <dgm:spPr/>
    </dgm:pt>
    <dgm:pt modelId="{68E73F8F-AF38-4F68-97D5-67D767DA6170}" type="pres">
      <dgm:prSet presAssocID="{7A024C22-9B04-400D-9505-D10AA58EEB80}" presName="childText" presStyleLbl="conFgAcc1" presStyleIdx="0" presStyleCnt="4">
        <dgm:presLayoutVars>
          <dgm:bulletEnabled val="1"/>
        </dgm:presLayoutVars>
      </dgm:prSet>
      <dgm:spPr/>
    </dgm:pt>
    <dgm:pt modelId="{BC31740C-0C0B-4273-8C48-1D0CD1FF7BBE}" type="pres">
      <dgm:prSet presAssocID="{5D68393B-EA1B-41EC-8971-EABB42E7CA10}" presName="spaceBetweenRectangles" presStyleCnt="0"/>
      <dgm:spPr/>
    </dgm:pt>
    <dgm:pt modelId="{C75B1653-CD00-47FF-9B8D-EE57AB2A6561}" type="pres">
      <dgm:prSet presAssocID="{7494CBDE-EB79-4144-9659-B8CE7961981E}" presName="parentLin" presStyleCnt="0"/>
      <dgm:spPr/>
    </dgm:pt>
    <dgm:pt modelId="{4B2804E1-8273-4E65-834D-C8C2BF78AE28}" type="pres">
      <dgm:prSet presAssocID="{7494CBDE-EB79-4144-9659-B8CE7961981E}" presName="parentLeftMargin" presStyleLbl="node1" presStyleIdx="0" presStyleCnt="4"/>
      <dgm:spPr/>
    </dgm:pt>
    <dgm:pt modelId="{8076FB60-5CB2-406B-8A92-E065163BAA5F}" type="pres">
      <dgm:prSet presAssocID="{7494CBDE-EB79-4144-9659-B8CE796198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D1E922-06FB-431B-B61F-C7A518CC7666}" type="pres">
      <dgm:prSet presAssocID="{7494CBDE-EB79-4144-9659-B8CE7961981E}" presName="negativeSpace" presStyleCnt="0"/>
      <dgm:spPr/>
    </dgm:pt>
    <dgm:pt modelId="{DB632B26-B763-42AF-B7FE-90BD9F55443F}" type="pres">
      <dgm:prSet presAssocID="{7494CBDE-EB79-4144-9659-B8CE7961981E}" presName="childText" presStyleLbl="conFgAcc1" presStyleIdx="1" presStyleCnt="4">
        <dgm:presLayoutVars>
          <dgm:bulletEnabled val="1"/>
        </dgm:presLayoutVars>
      </dgm:prSet>
      <dgm:spPr/>
    </dgm:pt>
    <dgm:pt modelId="{09AF5F26-FF78-4B5E-9CAE-90C00C5C2DC2}" type="pres">
      <dgm:prSet presAssocID="{EF4B9C85-E0D0-43F9-8502-C95869E63E5A}" presName="spaceBetweenRectangles" presStyleCnt="0"/>
      <dgm:spPr/>
    </dgm:pt>
    <dgm:pt modelId="{9B762026-5FC3-4258-8906-FF57B7148837}" type="pres">
      <dgm:prSet presAssocID="{3A93BA7F-866E-4345-9AC7-D6565D969B18}" presName="parentLin" presStyleCnt="0"/>
      <dgm:spPr/>
    </dgm:pt>
    <dgm:pt modelId="{8F3F7729-7521-47DC-910B-9C775183FA32}" type="pres">
      <dgm:prSet presAssocID="{3A93BA7F-866E-4345-9AC7-D6565D969B18}" presName="parentLeftMargin" presStyleLbl="node1" presStyleIdx="1" presStyleCnt="4"/>
      <dgm:spPr/>
    </dgm:pt>
    <dgm:pt modelId="{6FCC64AE-B5EB-4437-8C53-9B95934D833A}" type="pres">
      <dgm:prSet presAssocID="{3A93BA7F-866E-4345-9AC7-D6565D969B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9F8389-8967-420D-8627-037B55031358}" type="pres">
      <dgm:prSet presAssocID="{3A93BA7F-866E-4345-9AC7-D6565D969B18}" presName="negativeSpace" presStyleCnt="0"/>
      <dgm:spPr/>
    </dgm:pt>
    <dgm:pt modelId="{0461F219-5931-45E3-A8DB-7BB5EE03428B}" type="pres">
      <dgm:prSet presAssocID="{3A93BA7F-866E-4345-9AC7-D6565D969B18}" presName="childText" presStyleLbl="conFgAcc1" presStyleIdx="2" presStyleCnt="4">
        <dgm:presLayoutVars>
          <dgm:bulletEnabled val="1"/>
        </dgm:presLayoutVars>
      </dgm:prSet>
      <dgm:spPr/>
    </dgm:pt>
    <dgm:pt modelId="{A66804DF-E737-440E-AA38-0AE30E5953DC}" type="pres">
      <dgm:prSet presAssocID="{78EC9E5A-418B-4157-B2F3-D23B710EF4B0}" presName="spaceBetweenRectangles" presStyleCnt="0"/>
      <dgm:spPr/>
    </dgm:pt>
    <dgm:pt modelId="{D1A781A5-6DC8-40A3-A0AF-9451AA0A1A4A}" type="pres">
      <dgm:prSet presAssocID="{5B23C974-1418-4C25-8750-BF43786281DF}" presName="parentLin" presStyleCnt="0"/>
      <dgm:spPr/>
    </dgm:pt>
    <dgm:pt modelId="{EA3AD3C1-40C9-45B8-95DC-6062D91A1440}" type="pres">
      <dgm:prSet presAssocID="{5B23C974-1418-4C25-8750-BF43786281DF}" presName="parentLeftMargin" presStyleLbl="node1" presStyleIdx="2" presStyleCnt="4"/>
      <dgm:spPr/>
    </dgm:pt>
    <dgm:pt modelId="{AF792CDE-F4A6-41D2-BA45-512C3F0572A9}" type="pres">
      <dgm:prSet presAssocID="{5B23C974-1418-4C25-8750-BF43786281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1F9E5BE-1DE7-4228-96AC-3BE0E2E1AD93}" type="pres">
      <dgm:prSet presAssocID="{5B23C974-1418-4C25-8750-BF43786281DF}" presName="negativeSpace" presStyleCnt="0"/>
      <dgm:spPr/>
    </dgm:pt>
    <dgm:pt modelId="{B76375AB-0CCD-41A8-9E06-56238E8C2D97}" type="pres">
      <dgm:prSet presAssocID="{5B23C974-1418-4C25-8750-BF43786281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E40D63-A3AF-4BEF-A04C-E3E8BE194DB6}" type="presOf" srcId="{5B23C974-1418-4C25-8750-BF43786281DF}" destId="{AF792CDE-F4A6-41D2-BA45-512C3F0572A9}" srcOrd="1" destOrd="0" presId="urn:microsoft.com/office/officeart/2005/8/layout/list1"/>
    <dgm:cxn modelId="{7D416448-BB85-49D1-B621-01E6BA77D11E}" type="presOf" srcId="{5B23C974-1418-4C25-8750-BF43786281DF}" destId="{EA3AD3C1-40C9-45B8-95DC-6062D91A1440}" srcOrd="0" destOrd="0" presId="urn:microsoft.com/office/officeart/2005/8/layout/list1"/>
    <dgm:cxn modelId="{4FEB8454-DD70-4802-A576-3EB99CBFA680}" type="presOf" srcId="{7A024C22-9B04-400D-9505-D10AA58EEB80}" destId="{29E22283-C46C-45EF-9060-0D9808CFFD27}" srcOrd="1" destOrd="0" presId="urn:microsoft.com/office/officeart/2005/8/layout/list1"/>
    <dgm:cxn modelId="{7E5FDF8B-EE23-4F8D-8592-D3A9698AF9B7}" type="presOf" srcId="{7494CBDE-EB79-4144-9659-B8CE7961981E}" destId="{8076FB60-5CB2-406B-8A92-E065163BAA5F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39FCFAA5-A9A4-4112-B90C-7CE505760ECE}" type="presOf" srcId="{3A93BA7F-866E-4345-9AC7-D6565D969B18}" destId="{8F3F7729-7521-47DC-910B-9C775183FA32}" srcOrd="0" destOrd="0" presId="urn:microsoft.com/office/officeart/2005/8/layout/list1"/>
    <dgm:cxn modelId="{58CB07A9-9C45-4A39-BBF5-59DDCD820070}" srcId="{9BFF537F-EF72-4684-B22F-113F633C36A2}" destId="{5B23C974-1418-4C25-8750-BF43786281DF}" srcOrd="3" destOrd="0" parTransId="{1D7EB152-DEB2-4E11-AD1B-9D7DCF77CEF7}" sibTransId="{2659F7A3-4502-438D-BB7B-0CD6E7E38192}"/>
    <dgm:cxn modelId="{4E8B89AF-40AD-4043-AE0B-31D6405566DE}" srcId="{9BFF537F-EF72-4684-B22F-113F633C36A2}" destId="{3A93BA7F-866E-4345-9AC7-D6565D969B18}" srcOrd="2" destOrd="0" parTransId="{2AC4DD6C-4BBD-48C0-AFC5-2EE6702D120A}" sibTransId="{78EC9E5A-418B-4157-B2F3-D23B710EF4B0}"/>
    <dgm:cxn modelId="{DEF31AB0-4008-4AC4-82B1-6B804694606B}" type="presOf" srcId="{3A93BA7F-866E-4345-9AC7-D6565D969B18}" destId="{6FCC64AE-B5EB-4437-8C53-9B95934D833A}" srcOrd="1" destOrd="0" presId="urn:microsoft.com/office/officeart/2005/8/layout/list1"/>
    <dgm:cxn modelId="{7DFC18B5-33E7-4B7B-8205-C8A1C428DECD}" srcId="{9BFF537F-EF72-4684-B22F-113F633C36A2}" destId="{7494CBDE-EB79-4144-9659-B8CE7961981E}" srcOrd="1" destOrd="0" parTransId="{B661D51A-8416-431C-843F-D19EDE10C3A6}" sibTransId="{EF4B9C85-E0D0-43F9-8502-C95869E63E5A}"/>
    <dgm:cxn modelId="{476E63C6-577E-4EEF-A1F1-93E98E09FBD0}" type="presOf" srcId="{7A024C22-9B04-400D-9505-D10AA58EEB80}" destId="{45FDE62E-E914-4ED1-A127-707EB3FC59EE}" srcOrd="0" destOrd="0" presId="urn:microsoft.com/office/officeart/2005/8/layout/list1"/>
    <dgm:cxn modelId="{F3A917E1-BBD2-4D87-94D2-0C73F3D92F14}" type="presOf" srcId="{7494CBDE-EB79-4144-9659-B8CE7961981E}" destId="{4B2804E1-8273-4E65-834D-C8C2BF78AE28}" srcOrd="0" destOrd="0" presId="urn:microsoft.com/office/officeart/2005/8/layout/list1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1FA4FDB4-E578-40BE-AA36-B23693F99D0B}" type="presParOf" srcId="{D4B71739-04B3-4F77-AAA0-26DEE7D61C4D}" destId="{3D1AF040-31F6-419A-B65C-0E8CD0F7A7A0}" srcOrd="0" destOrd="0" presId="urn:microsoft.com/office/officeart/2005/8/layout/list1"/>
    <dgm:cxn modelId="{C9BA620E-A9E8-4845-8CCC-1D172CCCCB7F}" type="presParOf" srcId="{3D1AF040-31F6-419A-B65C-0E8CD0F7A7A0}" destId="{45FDE62E-E914-4ED1-A127-707EB3FC59EE}" srcOrd="0" destOrd="0" presId="urn:microsoft.com/office/officeart/2005/8/layout/list1"/>
    <dgm:cxn modelId="{F3D7257C-B653-42E1-8C9D-1D36DA574DA6}" type="presParOf" srcId="{3D1AF040-31F6-419A-B65C-0E8CD0F7A7A0}" destId="{29E22283-C46C-45EF-9060-0D9808CFFD27}" srcOrd="1" destOrd="0" presId="urn:microsoft.com/office/officeart/2005/8/layout/list1"/>
    <dgm:cxn modelId="{B6BB5BBD-BE62-4A63-8ED7-9ADCC81A173B}" type="presParOf" srcId="{D4B71739-04B3-4F77-AAA0-26DEE7D61C4D}" destId="{031A8331-A7E9-4C10-A960-6282527BBD24}" srcOrd="1" destOrd="0" presId="urn:microsoft.com/office/officeart/2005/8/layout/list1"/>
    <dgm:cxn modelId="{D926E8EE-B36C-4A35-91AF-8BD15FB8F1CB}" type="presParOf" srcId="{D4B71739-04B3-4F77-AAA0-26DEE7D61C4D}" destId="{68E73F8F-AF38-4F68-97D5-67D767DA6170}" srcOrd="2" destOrd="0" presId="urn:microsoft.com/office/officeart/2005/8/layout/list1"/>
    <dgm:cxn modelId="{A3FBC6AA-0454-4824-9E12-E40C906472A5}" type="presParOf" srcId="{D4B71739-04B3-4F77-AAA0-26DEE7D61C4D}" destId="{BC31740C-0C0B-4273-8C48-1D0CD1FF7BBE}" srcOrd="3" destOrd="0" presId="urn:microsoft.com/office/officeart/2005/8/layout/list1"/>
    <dgm:cxn modelId="{910072F9-7FF8-4C8D-8F51-C2046D88628C}" type="presParOf" srcId="{D4B71739-04B3-4F77-AAA0-26DEE7D61C4D}" destId="{C75B1653-CD00-47FF-9B8D-EE57AB2A6561}" srcOrd="4" destOrd="0" presId="urn:microsoft.com/office/officeart/2005/8/layout/list1"/>
    <dgm:cxn modelId="{36F9641B-92EB-4DEA-ABE4-9B166CEB7790}" type="presParOf" srcId="{C75B1653-CD00-47FF-9B8D-EE57AB2A6561}" destId="{4B2804E1-8273-4E65-834D-C8C2BF78AE28}" srcOrd="0" destOrd="0" presId="urn:microsoft.com/office/officeart/2005/8/layout/list1"/>
    <dgm:cxn modelId="{B7803AF2-0118-44A8-BB39-0A6AF7C7A7A6}" type="presParOf" srcId="{C75B1653-CD00-47FF-9B8D-EE57AB2A6561}" destId="{8076FB60-5CB2-406B-8A92-E065163BAA5F}" srcOrd="1" destOrd="0" presId="urn:microsoft.com/office/officeart/2005/8/layout/list1"/>
    <dgm:cxn modelId="{6AC9F07D-8862-4685-8677-24ED4BE23559}" type="presParOf" srcId="{D4B71739-04B3-4F77-AAA0-26DEE7D61C4D}" destId="{11D1E922-06FB-431B-B61F-C7A518CC7666}" srcOrd="5" destOrd="0" presId="urn:microsoft.com/office/officeart/2005/8/layout/list1"/>
    <dgm:cxn modelId="{FBE29566-AEA4-47BC-B259-CDCC96EDE809}" type="presParOf" srcId="{D4B71739-04B3-4F77-AAA0-26DEE7D61C4D}" destId="{DB632B26-B763-42AF-B7FE-90BD9F55443F}" srcOrd="6" destOrd="0" presId="urn:microsoft.com/office/officeart/2005/8/layout/list1"/>
    <dgm:cxn modelId="{7264299F-249D-4CB0-B373-A018D6A22E2B}" type="presParOf" srcId="{D4B71739-04B3-4F77-AAA0-26DEE7D61C4D}" destId="{09AF5F26-FF78-4B5E-9CAE-90C00C5C2DC2}" srcOrd="7" destOrd="0" presId="urn:microsoft.com/office/officeart/2005/8/layout/list1"/>
    <dgm:cxn modelId="{40CAC623-833B-450D-82D2-E598A3E44223}" type="presParOf" srcId="{D4B71739-04B3-4F77-AAA0-26DEE7D61C4D}" destId="{9B762026-5FC3-4258-8906-FF57B7148837}" srcOrd="8" destOrd="0" presId="urn:microsoft.com/office/officeart/2005/8/layout/list1"/>
    <dgm:cxn modelId="{1A645FA1-5F18-4D28-BA75-5EE0CA411F9F}" type="presParOf" srcId="{9B762026-5FC3-4258-8906-FF57B7148837}" destId="{8F3F7729-7521-47DC-910B-9C775183FA32}" srcOrd="0" destOrd="0" presId="urn:microsoft.com/office/officeart/2005/8/layout/list1"/>
    <dgm:cxn modelId="{8BC13118-7A03-4948-BE8A-0A360AE72157}" type="presParOf" srcId="{9B762026-5FC3-4258-8906-FF57B7148837}" destId="{6FCC64AE-B5EB-4437-8C53-9B95934D833A}" srcOrd="1" destOrd="0" presId="urn:microsoft.com/office/officeart/2005/8/layout/list1"/>
    <dgm:cxn modelId="{F6B7BE36-AFAC-4C02-82A3-F8A38FACC0D3}" type="presParOf" srcId="{D4B71739-04B3-4F77-AAA0-26DEE7D61C4D}" destId="{A19F8389-8967-420D-8627-037B55031358}" srcOrd="9" destOrd="0" presId="urn:microsoft.com/office/officeart/2005/8/layout/list1"/>
    <dgm:cxn modelId="{26D90FE8-8086-41F4-9592-E0C5492B253E}" type="presParOf" srcId="{D4B71739-04B3-4F77-AAA0-26DEE7D61C4D}" destId="{0461F219-5931-45E3-A8DB-7BB5EE03428B}" srcOrd="10" destOrd="0" presId="urn:microsoft.com/office/officeart/2005/8/layout/list1"/>
    <dgm:cxn modelId="{74DD96E0-96F8-45FB-94A2-583AF8C2C59F}" type="presParOf" srcId="{D4B71739-04B3-4F77-AAA0-26DEE7D61C4D}" destId="{A66804DF-E737-440E-AA38-0AE30E5953DC}" srcOrd="11" destOrd="0" presId="urn:microsoft.com/office/officeart/2005/8/layout/list1"/>
    <dgm:cxn modelId="{29DE5BA1-4979-45AF-914E-778E9E549693}" type="presParOf" srcId="{D4B71739-04B3-4F77-AAA0-26DEE7D61C4D}" destId="{D1A781A5-6DC8-40A3-A0AF-9451AA0A1A4A}" srcOrd="12" destOrd="0" presId="urn:microsoft.com/office/officeart/2005/8/layout/list1"/>
    <dgm:cxn modelId="{EABD18E8-BB0B-43A0-A6EF-928590836E34}" type="presParOf" srcId="{D1A781A5-6DC8-40A3-A0AF-9451AA0A1A4A}" destId="{EA3AD3C1-40C9-45B8-95DC-6062D91A1440}" srcOrd="0" destOrd="0" presId="urn:microsoft.com/office/officeart/2005/8/layout/list1"/>
    <dgm:cxn modelId="{9B97AA05-F8D4-4088-831D-A46C38BFD140}" type="presParOf" srcId="{D1A781A5-6DC8-40A3-A0AF-9451AA0A1A4A}" destId="{AF792CDE-F4A6-41D2-BA45-512C3F0572A9}" srcOrd="1" destOrd="0" presId="urn:microsoft.com/office/officeart/2005/8/layout/list1"/>
    <dgm:cxn modelId="{149A6D65-C1DD-4B36-A800-B8CE2B74F6E3}" type="presParOf" srcId="{D4B71739-04B3-4F77-AAA0-26DEE7D61C4D}" destId="{81F9E5BE-1DE7-4228-96AC-3BE0E2E1AD93}" srcOrd="13" destOrd="0" presId="urn:microsoft.com/office/officeart/2005/8/layout/list1"/>
    <dgm:cxn modelId="{B12E7AC1-F9BB-4E29-8E74-4802AD9F49AB}" type="presParOf" srcId="{D4B71739-04B3-4F77-AAA0-26DEE7D61C4D}" destId="{B76375AB-0CCD-41A8-9E06-56238E8C2D9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6437B-B132-4027-BC12-27AC0E8DDE58}">
      <dsp:nvSpPr>
        <dsp:cNvPr id="0" name=""/>
        <dsp:cNvSpPr/>
      </dsp:nvSpPr>
      <dsp:spPr>
        <a:xfrm>
          <a:off x="4433887" y="0"/>
          <a:ext cx="2165350" cy="2165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Matryca diagnostyczna nr 1</a:t>
          </a:r>
        </a:p>
      </dsp:txBody>
      <dsp:txXfrm>
        <a:off x="4975225" y="1082675"/>
        <a:ext cx="1082675" cy="1082675"/>
      </dsp:txXfrm>
    </dsp:sp>
    <dsp:sp modelId="{C433E127-07D5-41E2-84FD-EBCFC1948A6C}">
      <dsp:nvSpPr>
        <dsp:cNvPr id="0" name=""/>
        <dsp:cNvSpPr/>
      </dsp:nvSpPr>
      <dsp:spPr>
        <a:xfrm>
          <a:off x="3351212" y="2165350"/>
          <a:ext cx="2165350" cy="2165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Matryca diagnostyczna nr 2</a:t>
          </a:r>
        </a:p>
      </dsp:txBody>
      <dsp:txXfrm>
        <a:off x="3892550" y="3248025"/>
        <a:ext cx="1082675" cy="1082675"/>
      </dsp:txXfrm>
    </dsp:sp>
    <dsp:sp modelId="{CD701789-1404-42C9-B221-951DF6680ACD}">
      <dsp:nvSpPr>
        <dsp:cNvPr id="0" name=""/>
        <dsp:cNvSpPr/>
      </dsp:nvSpPr>
      <dsp:spPr>
        <a:xfrm rot="10800000">
          <a:off x="4433887" y="2165350"/>
          <a:ext cx="2165350" cy="2165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Model</a:t>
          </a:r>
        </a:p>
      </dsp:txBody>
      <dsp:txXfrm rot="10800000">
        <a:off x="4975224" y="2165350"/>
        <a:ext cx="1082675" cy="1082675"/>
      </dsp:txXfrm>
    </dsp:sp>
    <dsp:sp modelId="{9B988E31-AB2B-4325-A854-54B06A9403C2}">
      <dsp:nvSpPr>
        <dsp:cNvPr id="0" name=""/>
        <dsp:cNvSpPr/>
      </dsp:nvSpPr>
      <dsp:spPr>
        <a:xfrm>
          <a:off x="5516562" y="2165350"/>
          <a:ext cx="2165350" cy="2165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Załączniki do Modelu</a:t>
          </a:r>
        </a:p>
      </dsp:txBody>
      <dsp:txXfrm>
        <a:off x="6057900" y="3248025"/>
        <a:ext cx="1082675" cy="1082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F882-E5DD-4A9F-B6DA-E82150346167}">
      <dsp:nvSpPr>
        <dsp:cNvPr id="0" name=""/>
        <dsp:cNvSpPr/>
      </dsp:nvSpPr>
      <dsp:spPr>
        <a:xfrm>
          <a:off x="0" y="106799"/>
          <a:ext cx="1057421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500" b="1" kern="1200" dirty="0"/>
            <a:t>Poziom podstawowy (mini)</a:t>
          </a:r>
          <a:endParaRPr lang="pl-PL" sz="2500" kern="1200" dirty="0"/>
        </a:p>
      </dsp:txBody>
      <dsp:txXfrm>
        <a:off x="29271" y="136070"/>
        <a:ext cx="10515675" cy="541083"/>
      </dsp:txXfrm>
    </dsp:sp>
    <dsp:sp modelId="{EBEA19C2-97B7-40CC-9D3F-0B160A1E1512}">
      <dsp:nvSpPr>
        <dsp:cNvPr id="0" name=""/>
        <dsp:cNvSpPr/>
      </dsp:nvSpPr>
      <dsp:spPr>
        <a:xfrm>
          <a:off x="0" y="706424"/>
          <a:ext cx="1057421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73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2000" kern="1200" dirty="0"/>
            <a:t>skoncentrowany wokół realizacji obowiązków związanych z zapewnieniem dostępności wynikających z przepisów prawa ujętych m.in. we wstępie do niniejszego opracowania.</a:t>
          </a:r>
        </a:p>
      </dsp:txBody>
      <dsp:txXfrm>
        <a:off x="0" y="706424"/>
        <a:ext cx="10574217" cy="633937"/>
      </dsp:txXfrm>
    </dsp:sp>
    <dsp:sp modelId="{54795C68-D712-4AF5-8D2D-6F0DF4000AA8}">
      <dsp:nvSpPr>
        <dsp:cNvPr id="0" name=""/>
        <dsp:cNvSpPr/>
      </dsp:nvSpPr>
      <dsp:spPr>
        <a:xfrm>
          <a:off x="0" y="1340362"/>
          <a:ext cx="1057421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500" b="1" kern="1200" dirty="0"/>
            <a:t>Poziom średni (midi)</a:t>
          </a:r>
          <a:r>
            <a:rPr lang="pl-PL" sz="2500" kern="1200" dirty="0"/>
            <a:t> </a:t>
          </a:r>
        </a:p>
      </dsp:txBody>
      <dsp:txXfrm>
        <a:off x="29271" y="1369633"/>
        <a:ext cx="10515675" cy="541083"/>
      </dsp:txXfrm>
    </dsp:sp>
    <dsp:sp modelId="{EFC6EABE-0D7C-4CD9-9D63-3EBC99F41F58}">
      <dsp:nvSpPr>
        <dsp:cNvPr id="0" name=""/>
        <dsp:cNvSpPr/>
      </dsp:nvSpPr>
      <dsp:spPr>
        <a:xfrm>
          <a:off x="0" y="1939987"/>
          <a:ext cx="1057421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73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2000" kern="1200" dirty="0"/>
            <a:t>uwzględniający wprowadzenie szeregu dodatkowych rozwiązań zwiększających dostępność wykraczających poza obowiązujące ramy prawne.</a:t>
          </a:r>
        </a:p>
      </dsp:txBody>
      <dsp:txXfrm>
        <a:off x="0" y="1939987"/>
        <a:ext cx="10574217" cy="633937"/>
      </dsp:txXfrm>
    </dsp:sp>
    <dsp:sp modelId="{111AA00C-DE41-471D-B0D0-B6EC4073969B}">
      <dsp:nvSpPr>
        <dsp:cNvPr id="0" name=""/>
        <dsp:cNvSpPr/>
      </dsp:nvSpPr>
      <dsp:spPr>
        <a:xfrm>
          <a:off x="0" y="2573924"/>
          <a:ext cx="1057421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500" b="1" kern="1200" dirty="0"/>
            <a:t>Poziom zaawansowany (maxi)</a:t>
          </a:r>
          <a:r>
            <a:rPr lang="pl-PL" sz="2500" kern="1200" dirty="0"/>
            <a:t> </a:t>
          </a:r>
        </a:p>
      </dsp:txBody>
      <dsp:txXfrm>
        <a:off x="29271" y="2603195"/>
        <a:ext cx="10515675" cy="541083"/>
      </dsp:txXfrm>
    </dsp:sp>
    <dsp:sp modelId="{69471AAE-CB94-4E89-B6FB-125A77B1AAE4}">
      <dsp:nvSpPr>
        <dsp:cNvPr id="0" name=""/>
        <dsp:cNvSpPr/>
      </dsp:nvSpPr>
      <dsp:spPr>
        <a:xfrm>
          <a:off x="0" y="3173549"/>
          <a:ext cx="1057421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73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2000" kern="1200" dirty="0"/>
            <a:t>obejmuje innowacje, których wdrożenie nie wynika bezpośrednio z przepisów prawa, natomiast w znaczący sposób podnosi jakość korzystania z PP dla osób ze szczególnymi potrzebami. </a:t>
          </a:r>
        </a:p>
      </dsp:txBody>
      <dsp:txXfrm>
        <a:off x="0" y="3173549"/>
        <a:ext cx="10574217" cy="633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FB30-4062-40D2-8442-D7B49E55D06D}">
      <dsp:nvSpPr>
        <dsp:cNvPr id="0" name=""/>
        <dsp:cNvSpPr/>
      </dsp:nvSpPr>
      <dsp:spPr>
        <a:xfrm>
          <a:off x="2384449" y="808790"/>
          <a:ext cx="51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2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29604" y="851769"/>
        <a:ext cx="27416" cy="5483"/>
      </dsp:txXfrm>
    </dsp:sp>
    <dsp:sp modelId="{020CA94E-B4B7-4F70-96D8-76155AE2C675}">
      <dsp:nvSpPr>
        <dsp:cNvPr id="0" name=""/>
        <dsp:cNvSpPr/>
      </dsp:nvSpPr>
      <dsp:spPr>
        <a:xfrm>
          <a:off x="2225" y="139303"/>
          <a:ext cx="2384024" cy="1430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Informacje</a:t>
          </a:r>
        </a:p>
      </dsp:txBody>
      <dsp:txXfrm>
        <a:off x="2225" y="139303"/>
        <a:ext cx="2384024" cy="1430414"/>
      </dsp:txXfrm>
    </dsp:sp>
    <dsp:sp modelId="{DCA864FF-DF17-4564-A582-CB28918122DD}">
      <dsp:nvSpPr>
        <dsp:cNvPr id="0" name=""/>
        <dsp:cNvSpPr/>
      </dsp:nvSpPr>
      <dsp:spPr>
        <a:xfrm>
          <a:off x="5316799" y="808790"/>
          <a:ext cx="51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2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561954" y="851769"/>
        <a:ext cx="27416" cy="5483"/>
      </dsp:txXfrm>
    </dsp:sp>
    <dsp:sp modelId="{6A0195D4-1121-4F84-AFDD-FCD42FB65F45}">
      <dsp:nvSpPr>
        <dsp:cNvPr id="0" name=""/>
        <dsp:cNvSpPr/>
      </dsp:nvSpPr>
      <dsp:spPr>
        <a:xfrm>
          <a:off x="2934575" y="139303"/>
          <a:ext cx="2384024" cy="1430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Dojazd i powrót</a:t>
          </a:r>
        </a:p>
      </dsp:txBody>
      <dsp:txXfrm>
        <a:off x="2934575" y="139303"/>
        <a:ext cx="2384024" cy="1430414"/>
      </dsp:txXfrm>
    </dsp:sp>
    <dsp:sp modelId="{703F8788-B062-4837-A0FA-22CB154FD21E}">
      <dsp:nvSpPr>
        <dsp:cNvPr id="0" name=""/>
        <dsp:cNvSpPr/>
      </dsp:nvSpPr>
      <dsp:spPr>
        <a:xfrm>
          <a:off x="8249149" y="808790"/>
          <a:ext cx="51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2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494304" y="851769"/>
        <a:ext cx="27416" cy="5483"/>
      </dsp:txXfrm>
    </dsp:sp>
    <dsp:sp modelId="{1FE6F7A4-C58F-4AAD-AD60-9AEF3B3A2464}">
      <dsp:nvSpPr>
        <dsp:cNvPr id="0" name=""/>
        <dsp:cNvSpPr/>
      </dsp:nvSpPr>
      <dsp:spPr>
        <a:xfrm>
          <a:off x="5866925" y="139303"/>
          <a:ext cx="2384024" cy="1430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Infrastruktura (budowlana i terenowa)</a:t>
          </a:r>
        </a:p>
      </dsp:txBody>
      <dsp:txXfrm>
        <a:off x="5866925" y="139303"/>
        <a:ext cx="2384024" cy="1430414"/>
      </dsp:txXfrm>
    </dsp:sp>
    <dsp:sp modelId="{8CE1A9E9-CFA8-46DB-A2FA-66B1630DF9D4}">
      <dsp:nvSpPr>
        <dsp:cNvPr id="0" name=""/>
        <dsp:cNvSpPr/>
      </dsp:nvSpPr>
      <dsp:spPr>
        <a:xfrm>
          <a:off x="1194237" y="1567918"/>
          <a:ext cx="8797049" cy="517725"/>
        </a:xfrm>
        <a:custGeom>
          <a:avLst/>
          <a:gdLst/>
          <a:ahLst/>
          <a:cxnLst/>
          <a:rect l="0" t="0" r="0" b="0"/>
          <a:pathLst>
            <a:path>
              <a:moveTo>
                <a:pt x="8797049" y="0"/>
              </a:moveTo>
              <a:lnTo>
                <a:pt x="8797049" y="275962"/>
              </a:lnTo>
              <a:lnTo>
                <a:pt x="0" y="275962"/>
              </a:lnTo>
              <a:lnTo>
                <a:pt x="0" y="51772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72409" y="1824039"/>
        <a:ext cx="440706" cy="5483"/>
      </dsp:txXfrm>
    </dsp:sp>
    <dsp:sp modelId="{01B9863E-4DEE-4A3C-AF03-E011DFF4D7E7}">
      <dsp:nvSpPr>
        <dsp:cNvPr id="0" name=""/>
        <dsp:cNvSpPr/>
      </dsp:nvSpPr>
      <dsp:spPr>
        <a:xfrm>
          <a:off x="8799275" y="139303"/>
          <a:ext cx="2384024" cy="1430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Szlaki turystyczne/Ścieżki przyrodnicze</a:t>
          </a:r>
        </a:p>
      </dsp:txBody>
      <dsp:txXfrm>
        <a:off x="8799275" y="139303"/>
        <a:ext cx="2384024" cy="1430414"/>
      </dsp:txXfrm>
    </dsp:sp>
    <dsp:sp modelId="{D08663DE-BA0D-419F-8237-4E8B5FF0A9A9}">
      <dsp:nvSpPr>
        <dsp:cNvPr id="0" name=""/>
        <dsp:cNvSpPr/>
      </dsp:nvSpPr>
      <dsp:spPr>
        <a:xfrm>
          <a:off x="2384449" y="2787531"/>
          <a:ext cx="51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2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29604" y="2830509"/>
        <a:ext cx="27416" cy="5483"/>
      </dsp:txXfrm>
    </dsp:sp>
    <dsp:sp modelId="{63703BAF-E969-4CF5-AA8F-D41E42C7AB76}">
      <dsp:nvSpPr>
        <dsp:cNvPr id="0" name=""/>
        <dsp:cNvSpPr/>
      </dsp:nvSpPr>
      <dsp:spPr>
        <a:xfrm>
          <a:off x="2225" y="2118043"/>
          <a:ext cx="2384024" cy="14304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Oferta edukacyjna</a:t>
          </a:r>
        </a:p>
      </dsp:txBody>
      <dsp:txXfrm>
        <a:off x="2225" y="2118043"/>
        <a:ext cx="2384024" cy="1430414"/>
      </dsp:txXfrm>
    </dsp:sp>
    <dsp:sp modelId="{034A3212-85B7-4637-9E90-9DF9AEA7FC7F}">
      <dsp:nvSpPr>
        <dsp:cNvPr id="0" name=""/>
        <dsp:cNvSpPr/>
      </dsp:nvSpPr>
      <dsp:spPr>
        <a:xfrm>
          <a:off x="5316799" y="2787531"/>
          <a:ext cx="51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2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561954" y="2830509"/>
        <a:ext cx="27416" cy="5483"/>
      </dsp:txXfrm>
    </dsp:sp>
    <dsp:sp modelId="{412B6864-E3D3-477B-99B9-AC9BB8D4446F}">
      <dsp:nvSpPr>
        <dsp:cNvPr id="0" name=""/>
        <dsp:cNvSpPr/>
      </dsp:nvSpPr>
      <dsp:spPr>
        <a:xfrm>
          <a:off x="2934575" y="2118043"/>
          <a:ext cx="2384024" cy="1430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Usługi dodatkowe</a:t>
          </a:r>
        </a:p>
      </dsp:txBody>
      <dsp:txXfrm>
        <a:off x="2934575" y="2118043"/>
        <a:ext cx="2384024" cy="1430414"/>
      </dsp:txXfrm>
    </dsp:sp>
    <dsp:sp modelId="{64340DEE-51EF-4F3A-B122-1EBC10C36240}">
      <dsp:nvSpPr>
        <dsp:cNvPr id="0" name=""/>
        <dsp:cNvSpPr/>
      </dsp:nvSpPr>
      <dsp:spPr>
        <a:xfrm>
          <a:off x="8249149" y="2787531"/>
          <a:ext cx="51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2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494304" y="2830509"/>
        <a:ext cx="27416" cy="5483"/>
      </dsp:txXfrm>
    </dsp:sp>
    <dsp:sp modelId="{38F1C39A-D4DA-4A41-B015-F6AD17350577}">
      <dsp:nvSpPr>
        <dsp:cNvPr id="0" name=""/>
        <dsp:cNvSpPr/>
      </dsp:nvSpPr>
      <dsp:spPr>
        <a:xfrm>
          <a:off x="5866925" y="2118043"/>
          <a:ext cx="2384024" cy="1430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Otoczenie</a:t>
          </a:r>
        </a:p>
      </dsp:txBody>
      <dsp:txXfrm>
        <a:off x="5866925" y="2118043"/>
        <a:ext cx="2384024" cy="1430414"/>
      </dsp:txXfrm>
    </dsp:sp>
    <dsp:sp modelId="{B75C5C11-6DDA-4FAF-88D8-924ACAB2C1D0}">
      <dsp:nvSpPr>
        <dsp:cNvPr id="0" name=""/>
        <dsp:cNvSpPr/>
      </dsp:nvSpPr>
      <dsp:spPr>
        <a:xfrm>
          <a:off x="8799275" y="2118043"/>
          <a:ext cx="2384024" cy="1430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Zapewnienie trwałości</a:t>
          </a:r>
        </a:p>
      </dsp:txBody>
      <dsp:txXfrm>
        <a:off x="8799275" y="2118043"/>
        <a:ext cx="2384024" cy="1430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8436D-7C7D-48B9-BAB2-8D744D19742F}">
      <dsp:nvSpPr>
        <dsp:cNvPr id="0" name=""/>
        <dsp:cNvSpPr/>
      </dsp:nvSpPr>
      <dsp:spPr>
        <a:xfrm>
          <a:off x="4868880" y="466727"/>
          <a:ext cx="200347" cy="508094"/>
        </a:xfrm>
        <a:custGeom>
          <a:avLst/>
          <a:gdLst/>
          <a:ahLst/>
          <a:cxnLst/>
          <a:rect l="0" t="0" r="0" b="0"/>
          <a:pathLst>
            <a:path>
              <a:moveTo>
                <a:pt x="200347" y="0"/>
              </a:moveTo>
              <a:lnTo>
                <a:pt x="200347" y="508094"/>
              </a:lnTo>
              <a:lnTo>
                <a:pt x="0" y="5080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91A7B-80C4-4E77-BB99-D44039CF5CE5}">
      <dsp:nvSpPr>
        <dsp:cNvPr id="0" name=""/>
        <dsp:cNvSpPr/>
      </dsp:nvSpPr>
      <dsp:spPr>
        <a:xfrm>
          <a:off x="4905948" y="466727"/>
          <a:ext cx="163279" cy="4993026"/>
        </a:xfrm>
        <a:custGeom>
          <a:avLst/>
          <a:gdLst/>
          <a:ahLst/>
          <a:cxnLst/>
          <a:rect l="0" t="0" r="0" b="0"/>
          <a:pathLst>
            <a:path>
              <a:moveTo>
                <a:pt x="163279" y="0"/>
              </a:moveTo>
              <a:lnTo>
                <a:pt x="163279" y="4993026"/>
              </a:lnTo>
              <a:lnTo>
                <a:pt x="0" y="49930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11113-D077-4CA6-90E6-D7693F1DB716}">
      <dsp:nvSpPr>
        <dsp:cNvPr id="0" name=""/>
        <dsp:cNvSpPr/>
      </dsp:nvSpPr>
      <dsp:spPr>
        <a:xfrm>
          <a:off x="4917215" y="466727"/>
          <a:ext cx="152013" cy="4137459"/>
        </a:xfrm>
        <a:custGeom>
          <a:avLst/>
          <a:gdLst/>
          <a:ahLst/>
          <a:cxnLst/>
          <a:rect l="0" t="0" r="0" b="0"/>
          <a:pathLst>
            <a:path>
              <a:moveTo>
                <a:pt x="152013" y="0"/>
              </a:moveTo>
              <a:lnTo>
                <a:pt x="152013" y="4137459"/>
              </a:lnTo>
              <a:lnTo>
                <a:pt x="0" y="41374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4965C-5165-4FA4-A076-3A175BF44F30}">
      <dsp:nvSpPr>
        <dsp:cNvPr id="0" name=""/>
        <dsp:cNvSpPr/>
      </dsp:nvSpPr>
      <dsp:spPr>
        <a:xfrm>
          <a:off x="7777315" y="3615340"/>
          <a:ext cx="2086028" cy="395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20"/>
              </a:lnTo>
              <a:lnTo>
                <a:pt x="2086028" y="297720"/>
              </a:lnTo>
              <a:lnTo>
                <a:pt x="2086028" y="3957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AE5FE-5388-4910-81D4-9A16CD3F7239}">
      <dsp:nvSpPr>
        <dsp:cNvPr id="0" name=""/>
        <dsp:cNvSpPr/>
      </dsp:nvSpPr>
      <dsp:spPr>
        <a:xfrm>
          <a:off x="7777315" y="3615340"/>
          <a:ext cx="859809" cy="39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902"/>
              </a:lnTo>
              <a:lnTo>
                <a:pt x="859809" y="297902"/>
              </a:lnTo>
              <a:lnTo>
                <a:pt x="859809" y="3959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75368-BF9D-4E82-BEB3-0BDF3D9D116A}">
      <dsp:nvSpPr>
        <dsp:cNvPr id="0" name=""/>
        <dsp:cNvSpPr/>
      </dsp:nvSpPr>
      <dsp:spPr>
        <a:xfrm>
          <a:off x="7237167" y="3615340"/>
          <a:ext cx="540148" cy="386296"/>
        </a:xfrm>
        <a:custGeom>
          <a:avLst/>
          <a:gdLst/>
          <a:ahLst/>
          <a:cxnLst/>
          <a:rect l="0" t="0" r="0" b="0"/>
          <a:pathLst>
            <a:path>
              <a:moveTo>
                <a:pt x="540148" y="0"/>
              </a:moveTo>
              <a:lnTo>
                <a:pt x="540148" y="288283"/>
              </a:lnTo>
              <a:lnTo>
                <a:pt x="0" y="288283"/>
              </a:lnTo>
              <a:lnTo>
                <a:pt x="0" y="38629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0C92C-1A4C-4861-A533-6E132CB4E6E3}">
      <dsp:nvSpPr>
        <dsp:cNvPr id="0" name=""/>
        <dsp:cNvSpPr/>
      </dsp:nvSpPr>
      <dsp:spPr>
        <a:xfrm>
          <a:off x="5752041" y="3615340"/>
          <a:ext cx="2025274" cy="388769"/>
        </a:xfrm>
        <a:custGeom>
          <a:avLst/>
          <a:gdLst/>
          <a:ahLst/>
          <a:cxnLst/>
          <a:rect l="0" t="0" r="0" b="0"/>
          <a:pathLst>
            <a:path>
              <a:moveTo>
                <a:pt x="2025274" y="0"/>
              </a:moveTo>
              <a:lnTo>
                <a:pt x="2025274" y="290757"/>
              </a:lnTo>
              <a:lnTo>
                <a:pt x="0" y="290757"/>
              </a:lnTo>
              <a:lnTo>
                <a:pt x="0" y="3887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61499-C523-4756-9321-BF664FC86FA5}">
      <dsp:nvSpPr>
        <dsp:cNvPr id="0" name=""/>
        <dsp:cNvSpPr/>
      </dsp:nvSpPr>
      <dsp:spPr>
        <a:xfrm>
          <a:off x="7146225" y="2883339"/>
          <a:ext cx="631090" cy="194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71"/>
              </a:lnTo>
              <a:lnTo>
                <a:pt x="631090" y="96271"/>
              </a:lnTo>
              <a:lnTo>
                <a:pt x="631090" y="1942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6E061-3254-431D-9D79-DC8C34735485}">
      <dsp:nvSpPr>
        <dsp:cNvPr id="0" name=""/>
        <dsp:cNvSpPr/>
      </dsp:nvSpPr>
      <dsp:spPr>
        <a:xfrm>
          <a:off x="6370804" y="2883339"/>
          <a:ext cx="775420" cy="184352"/>
        </a:xfrm>
        <a:custGeom>
          <a:avLst/>
          <a:gdLst/>
          <a:ahLst/>
          <a:cxnLst/>
          <a:rect l="0" t="0" r="0" b="0"/>
          <a:pathLst>
            <a:path>
              <a:moveTo>
                <a:pt x="775420" y="0"/>
              </a:moveTo>
              <a:lnTo>
                <a:pt x="775420" y="86339"/>
              </a:lnTo>
              <a:lnTo>
                <a:pt x="0" y="86339"/>
              </a:lnTo>
              <a:lnTo>
                <a:pt x="0" y="1843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BDD3D-84BC-4682-9A3C-E5DF575345D7}">
      <dsp:nvSpPr>
        <dsp:cNvPr id="0" name=""/>
        <dsp:cNvSpPr/>
      </dsp:nvSpPr>
      <dsp:spPr>
        <a:xfrm>
          <a:off x="5069228" y="466727"/>
          <a:ext cx="1610269" cy="218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248"/>
              </a:lnTo>
              <a:lnTo>
                <a:pt x="1610269" y="21832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728C2-3C95-46E9-AF28-49379287D27F}">
      <dsp:nvSpPr>
        <dsp:cNvPr id="0" name=""/>
        <dsp:cNvSpPr/>
      </dsp:nvSpPr>
      <dsp:spPr>
        <a:xfrm>
          <a:off x="7309309" y="1403272"/>
          <a:ext cx="1528877" cy="30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94"/>
              </a:lnTo>
              <a:lnTo>
                <a:pt x="1528877" y="203894"/>
              </a:lnTo>
              <a:lnTo>
                <a:pt x="1528877" y="3019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781D-9F8D-47C6-9954-069D8E7A12EE}">
      <dsp:nvSpPr>
        <dsp:cNvPr id="0" name=""/>
        <dsp:cNvSpPr/>
      </dsp:nvSpPr>
      <dsp:spPr>
        <a:xfrm>
          <a:off x="7309309" y="1403272"/>
          <a:ext cx="205107" cy="29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06"/>
              </a:lnTo>
              <a:lnTo>
                <a:pt x="205107" y="197206"/>
              </a:lnTo>
              <a:lnTo>
                <a:pt x="205107" y="2952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64673-E134-400D-BFF4-B304E876D9B3}">
      <dsp:nvSpPr>
        <dsp:cNvPr id="0" name=""/>
        <dsp:cNvSpPr/>
      </dsp:nvSpPr>
      <dsp:spPr>
        <a:xfrm>
          <a:off x="5957107" y="1403272"/>
          <a:ext cx="1352202" cy="294770"/>
        </a:xfrm>
        <a:custGeom>
          <a:avLst/>
          <a:gdLst/>
          <a:ahLst/>
          <a:cxnLst/>
          <a:rect l="0" t="0" r="0" b="0"/>
          <a:pathLst>
            <a:path>
              <a:moveTo>
                <a:pt x="1352202" y="0"/>
              </a:moveTo>
              <a:lnTo>
                <a:pt x="1352202" y="196758"/>
              </a:lnTo>
              <a:lnTo>
                <a:pt x="0" y="196758"/>
              </a:lnTo>
              <a:lnTo>
                <a:pt x="0" y="2947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8641D-C55A-4420-BA21-CF1D3E6421B5}">
      <dsp:nvSpPr>
        <dsp:cNvPr id="0" name=""/>
        <dsp:cNvSpPr/>
      </dsp:nvSpPr>
      <dsp:spPr>
        <a:xfrm>
          <a:off x="5069228" y="466727"/>
          <a:ext cx="1773353" cy="703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181"/>
              </a:lnTo>
              <a:lnTo>
                <a:pt x="1773353" y="7031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7E244-EDBF-4C83-B12B-7BDEFCB53D28}">
      <dsp:nvSpPr>
        <dsp:cNvPr id="0" name=""/>
        <dsp:cNvSpPr/>
      </dsp:nvSpPr>
      <dsp:spPr>
        <a:xfrm>
          <a:off x="4602500" y="0"/>
          <a:ext cx="933454" cy="466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Konstrukcja modelu</a:t>
          </a:r>
        </a:p>
      </dsp:txBody>
      <dsp:txXfrm>
        <a:off x="4602500" y="0"/>
        <a:ext cx="933454" cy="466727"/>
      </dsp:txXfrm>
    </dsp:sp>
    <dsp:sp modelId="{826D6343-74C4-4D02-A747-126DE4275853}">
      <dsp:nvSpPr>
        <dsp:cNvPr id="0" name=""/>
        <dsp:cNvSpPr/>
      </dsp:nvSpPr>
      <dsp:spPr>
        <a:xfrm>
          <a:off x="6842582" y="936545"/>
          <a:ext cx="933454" cy="46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Zagadnienia teoretyczne</a:t>
          </a:r>
        </a:p>
      </dsp:txBody>
      <dsp:txXfrm>
        <a:off x="6842582" y="936545"/>
        <a:ext cx="933454" cy="466727"/>
      </dsp:txXfrm>
    </dsp:sp>
    <dsp:sp modelId="{28761D52-BC55-4872-B7B9-A36BB671ED8F}">
      <dsp:nvSpPr>
        <dsp:cNvPr id="0" name=""/>
        <dsp:cNvSpPr/>
      </dsp:nvSpPr>
      <dsp:spPr>
        <a:xfrm>
          <a:off x="5167175" y="1698043"/>
          <a:ext cx="1579862" cy="6136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Społeczny Model Niepełnosprawności</a:t>
          </a:r>
        </a:p>
      </dsp:txBody>
      <dsp:txXfrm>
        <a:off x="5167175" y="1698043"/>
        <a:ext cx="1579862" cy="613606"/>
      </dsp:txXfrm>
    </dsp:sp>
    <dsp:sp modelId="{7CBF767F-5ACC-4FC6-9B13-DC6815361149}">
      <dsp:nvSpPr>
        <dsp:cNvPr id="0" name=""/>
        <dsp:cNvSpPr/>
      </dsp:nvSpPr>
      <dsp:spPr>
        <a:xfrm>
          <a:off x="6908740" y="1698491"/>
          <a:ext cx="1211353" cy="540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Dostępność</a:t>
          </a:r>
        </a:p>
      </dsp:txBody>
      <dsp:txXfrm>
        <a:off x="6908740" y="1698491"/>
        <a:ext cx="1211353" cy="540194"/>
      </dsp:txXfrm>
    </dsp:sp>
    <dsp:sp modelId="{4B11B6EF-9FAA-42D1-B0C6-F405403F522A}">
      <dsp:nvSpPr>
        <dsp:cNvPr id="0" name=""/>
        <dsp:cNvSpPr/>
      </dsp:nvSpPr>
      <dsp:spPr>
        <a:xfrm>
          <a:off x="8286193" y="1705179"/>
          <a:ext cx="1103987" cy="520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Turystyka</a:t>
          </a:r>
        </a:p>
      </dsp:txBody>
      <dsp:txXfrm>
        <a:off x="8286193" y="1705179"/>
        <a:ext cx="1103987" cy="520214"/>
      </dsp:txXfrm>
    </dsp:sp>
    <dsp:sp modelId="{43BC01A3-DE5B-418F-9B05-F50F5B249C5D}">
      <dsp:nvSpPr>
        <dsp:cNvPr id="0" name=""/>
        <dsp:cNvSpPr/>
      </dsp:nvSpPr>
      <dsp:spPr>
        <a:xfrm>
          <a:off x="6679498" y="2416612"/>
          <a:ext cx="933454" cy="46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Zagadnienia praktyczne</a:t>
          </a:r>
        </a:p>
      </dsp:txBody>
      <dsp:txXfrm>
        <a:off x="6679498" y="2416612"/>
        <a:ext cx="933454" cy="466727"/>
      </dsp:txXfrm>
    </dsp:sp>
    <dsp:sp modelId="{3B0C4F7F-F228-40F0-A335-DB88134A8B7C}">
      <dsp:nvSpPr>
        <dsp:cNvPr id="0" name=""/>
        <dsp:cNvSpPr/>
      </dsp:nvSpPr>
      <dsp:spPr>
        <a:xfrm>
          <a:off x="5904077" y="3067692"/>
          <a:ext cx="933454" cy="4667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Łańcuch dostępności</a:t>
          </a:r>
        </a:p>
      </dsp:txBody>
      <dsp:txXfrm>
        <a:off x="5904077" y="3067692"/>
        <a:ext cx="933454" cy="466727"/>
      </dsp:txXfrm>
    </dsp:sp>
    <dsp:sp modelId="{A7C31DC7-5728-4B26-8E84-008D2BAFDC7A}">
      <dsp:nvSpPr>
        <dsp:cNvPr id="0" name=""/>
        <dsp:cNvSpPr/>
      </dsp:nvSpPr>
      <dsp:spPr>
        <a:xfrm>
          <a:off x="6974152" y="3077624"/>
          <a:ext cx="1606326" cy="537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Obszary dostępności (mini/midi/maxi)</a:t>
          </a:r>
        </a:p>
      </dsp:txBody>
      <dsp:txXfrm>
        <a:off x="6974152" y="3077624"/>
        <a:ext cx="1606326" cy="537716"/>
      </dsp:txXfrm>
    </dsp:sp>
    <dsp:sp modelId="{CE4BD0FD-87ED-4AF2-A61C-C12335AB19FC}">
      <dsp:nvSpPr>
        <dsp:cNvPr id="0" name=""/>
        <dsp:cNvSpPr/>
      </dsp:nvSpPr>
      <dsp:spPr>
        <a:xfrm>
          <a:off x="5167175" y="4004110"/>
          <a:ext cx="1169730" cy="5879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Organizacyjny</a:t>
          </a:r>
        </a:p>
      </dsp:txBody>
      <dsp:txXfrm>
        <a:off x="5167175" y="4004110"/>
        <a:ext cx="1169730" cy="587973"/>
      </dsp:txXfrm>
    </dsp:sp>
    <dsp:sp modelId="{9D483AF5-D368-4ECF-8B88-E201A574E694}">
      <dsp:nvSpPr>
        <dsp:cNvPr id="0" name=""/>
        <dsp:cNvSpPr/>
      </dsp:nvSpPr>
      <dsp:spPr>
        <a:xfrm>
          <a:off x="6503910" y="4001636"/>
          <a:ext cx="1466513" cy="4667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Architektoniczny</a:t>
          </a:r>
        </a:p>
      </dsp:txBody>
      <dsp:txXfrm>
        <a:off x="6503910" y="4001636"/>
        <a:ext cx="1466513" cy="466727"/>
      </dsp:txXfrm>
    </dsp:sp>
    <dsp:sp modelId="{565D7A24-9A97-405A-B1D9-D93FE13F5533}">
      <dsp:nvSpPr>
        <dsp:cNvPr id="0" name=""/>
        <dsp:cNvSpPr/>
      </dsp:nvSpPr>
      <dsp:spPr>
        <a:xfrm>
          <a:off x="8170398" y="4011256"/>
          <a:ext cx="933454" cy="4667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Techniczny</a:t>
          </a:r>
        </a:p>
      </dsp:txBody>
      <dsp:txXfrm>
        <a:off x="8170398" y="4011256"/>
        <a:ext cx="933454" cy="466727"/>
      </dsp:txXfrm>
    </dsp:sp>
    <dsp:sp modelId="{C39304A2-A219-4A33-B5D6-04F9D6F7E436}">
      <dsp:nvSpPr>
        <dsp:cNvPr id="0" name=""/>
        <dsp:cNvSpPr/>
      </dsp:nvSpPr>
      <dsp:spPr>
        <a:xfrm>
          <a:off x="9260701" y="4011074"/>
          <a:ext cx="1205285" cy="4667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Edukacyjno-społeczny</a:t>
          </a:r>
        </a:p>
      </dsp:txBody>
      <dsp:txXfrm>
        <a:off x="9260701" y="4011074"/>
        <a:ext cx="1205285" cy="466727"/>
      </dsp:txXfrm>
    </dsp:sp>
    <dsp:sp modelId="{0B59F181-B2FE-483E-B4BD-B50526235C19}">
      <dsp:nvSpPr>
        <dsp:cNvPr id="0" name=""/>
        <dsp:cNvSpPr/>
      </dsp:nvSpPr>
      <dsp:spPr>
        <a:xfrm>
          <a:off x="3983760" y="4370822"/>
          <a:ext cx="933454" cy="46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Dobre praktyki</a:t>
          </a:r>
        </a:p>
      </dsp:txBody>
      <dsp:txXfrm>
        <a:off x="3983760" y="4370822"/>
        <a:ext cx="933454" cy="466727"/>
      </dsp:txXfrm>
    </dsp:sp>
    <dsp:sp modelId="{6A7F359E-D116-4678-B975-93DE68BEADBF}">
      <dsp:nvSpPr>
        <dsp:cNvPr id="0" name=""/>
        <dsp:cNvSpPr/>
      </dsp:nvSpPr>
      <dsp:spPr>
        <a:xfrm>
          <a:off x="3972493" y="5226390"/>
          <a:ext cx="933454" cy="46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Załączniki</a:t>
          </a:r>
        </a:p>
      </dsp:txBody>
      <dsp:txXfrm>
        <a:off x="3972493" y="5226390"/>
        <a:ext cx="933454" cy="466727"/>
      </dsp:txXfrm>
    </dsp:sp>
    <dsp:sp modelId="{8A4CD42E-B039-4411-BB3A-7DE899FBC128}">
      <dsp:nvSpPr>
        <dsp:cNvPr id="0" name=""/>
        <dsp:cNvSpPr/>
      </dsp:nvSpPr>
      <dsp:spPr>
        <a:xfrm>
          <a:off x="3342981" y="741457"/>
          <a:ext cx="1525899" cy="46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Wstęp i wprowadzenie</a:t>
          </a:r>
        </a:p>
      </dsp:txBody>
      <dsp:txXfrm>
        <a:off x="3342981" y="741457"/>
        <a:ext cx="1525899" cy="466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24DEB-FADD-490F-93D7-7062CF6ED652}">
      <dsp:nvSpPr>
        <dsp:cNvPr id="0" name=""/>
        <dsp:cNvSpPr/>
      </dsp:nvSpPr>
      <dsp:spPr>
        <a:xfrm>
          <a:off x="1908" y="0"/>
          <a:ext cx="1861032" cy="26437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/>
            <a:t>Obszar organizacyjny</a:t>
          </a:r>
        </a:p>
      </dsp:txBody>
      <dsp:txXfrm>
        <a:off x="56416" y="54508"/>
        <a:ext cx="1752016" cy="2534721"/>
      </dsp:txXfrm>
    </dsp:sp>
    <dsp:sp modelId="{73BF4CE7-E6B2-4FC5-AE5D-16A3CA55DE29}">
      <dsp:nvSpPr>
        <dsp:cNvPr id="0" name=""/>
        <dsp:cNvSpPr/>
      </dsp:nvSpPr>
      <dsp:spPr>
        <a:xfrm>
          <a:off x="2175594" y="0"/>
          <a:ext cx="1861032" cy="26437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/>
            <a:t>Obszar architektoniczny uwzględniający architekturę krajobrazu</a:t>
          </a:r>
        </a:p>
      </dsp:txBody>
      <dsp:txXfrm>
        <a:off x="2230102" y="54508"/>
        <a:ext cx="1752016" cy="2534721"/>
      </dsp:txXfrm>
    </dsp:sp>
    <dsp:sp modelId="{92479353-2204-4463-A608-5444B8AB08CD}">
      <dsp:nvSpPr>
        <dsp:cNvPr id="0" name=""/>
        <dsp:cNvSpPr/>
      </dsp:nvSpPr>
      <dsp:spPr>
        <a:xfrm>
          <a:off x="4349280" y="0"/>
          <a:ext cx="1861032" cy="26437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Obszar</a:t>
          </a:r>
          <a:r>
            <a:rPr lang="en-US" sz="1600" kern="1200"/>
            <a:t> </a:t>
          </a:r>
          <a:r>
            <a:rPr lang="en-US" sz="1600" b="1" kern="1200"/>
            <a:t>techniczny</a:t>
          </a:r>
          <a:r>
            <a:rPr lang="en-US" sz="1600" kern="1200"/>
            <a:t> </a:t>
          </a:r>
          <a:endParaRPr lang="pl-PL" sz="1600" kern="1200"/>
        </a:p>
      </dsp:txBody>
      <dsp:txXfrm>
        <a:off x="4403788" y="54508"/>
        <a:ext cx="1752016" cy="2534721"/>
      </dsp:txXfrm>
    </dsp:sp>
    <dsp:sp modelId="{C6AAB08C-24F0-4442-8049-CE09861A3FB6}">
      <dsp:nvSpPr>
        <dsp:cNvPr id="0" name=""/>
        <dsp:cNvSpPr/>
      </dsp:nvSpPr>
      <dsp:spPr>
        <a:xfrm>
          <a:off x="6522967" y="0"/>
          <a:ext cx="1861032" cy="26437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/>
            <a:t>Obszar edukacyjno-społeczny</a:t>
          </a:r>
          <a:endParaRPr lang="pl-PL" sz="1600" kern="1200" dirty="0"/>
        </a:p>
      </dsp:txBody>
      <dsp:txXfrm>
        <a:off x="6577475" y="54508"/>
        <a:ext cx="1752016" cy="2534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3F8F-AF38-4F68-97D5-67D767DA6170}">
      <dsp:nvSpPr>
        <dsp:cNvPr id="0" name=""/>
        <dsp:cNvSpPr/>
      </dsp:nvSpPr>
      <dsp:spPr>
        <a:xfrm>
          <a:off x="0" y="282861"/>
          <a:ext cx="111855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2283-C46C-45EF-9060-0D9808CFFD27}">
      <dsp:nvSpPr>
        <dsp:cNvPr id="0" name=""/>
        <dsp:cNvSpPr/>
      </dsp:nvSpPr>
      <dsp:spPr>
        <a:xfrm>
          <a:off x="559276" y="2421"/>
          <a:ext cx="782986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Zagadnienie 1.1 Organizacja dostępności i procedury</a:t>
          </a:r>
        </a:p>
      </dsp:txBody>
      <dsp:txXfrm>
        <a:off x="586656" y="29801"/>
        <a:ext cx="7775107" cy="506120"/>
      </dsp:txXfrm>
    </dsp:sp>
    <dsp:sp modelId="{DB632B26-B763-42AF-B7FE-90BD9F55443F}">
      <dsp:nvSpPr>
        <dsp:cNvPr id="0" name=""/>
        <dsp:cNvSpPr/>
      </dsp:nvSpPr>
      <dsp:spPr>
        <a:xfrm>
          <a:off x="0" y="1144701"/>
          <a:ext cx="111855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FB60-5CB2-406B-8A92-E065163BAA5F}">
      <dsp:nvSpPr>
        <dsp:cNvPr id="0" name=""/>
        <dsp:cNvSpPr/>
      </dsp:nvSpPr>
      <dsp:spPr>
        <a:xfrm>
          <a:off x="559276" y="864261"/>
          <a:ext cx="782986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Zagadnienie 1.2 Podnoszenie kompetencji kadry parku przyrodniczego</a:t>
          </a:r>
        </a:p>
      </dsp:txBody>
      <dsp:txXfrm>
        <a:off x="586656" y="891641"/>
        <a:ext cx="7775107" cy="506120"/>
      </dsp:txXfrm>
    </dsp:sp>
    <dsp:sp modelId="{B76375AB-0CCD-41A8-9E06-56238E8C2D97}">
      <dsp:nvSpPr>
        <dsp:cNvPr id="0" name=""/>
        <dsp:cNvSpPr/>
      </dsp:nvSpPr>
      <dsp:spPr>
        <a:xfrm>
          <a:off x="0" y="2006541"/>
          <a:ext cx="111855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2CDE-F4A6-41D2-BA45-512C3F0572A9}">
      <dsp:nvSpPr>
        <dsp:cNvPr id="0" name=""/>
        <dsp:cNvSpPr/>
      </dsp:nvSpPr>
      <dsp:spPr>
        <a:xfrm>
          <a:off x="559276" y="1726101"/>
          <a:ext cx="782986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Zagadnienie 1.3 Współpraca parku z organizacjami pozarządowymi</a:t>
          </a:r>
        </a:p>
      </dsp:txBody>
      <dsp:txXfrm>
        <a:off x="586656" y="1753481"/>
        <a:ext cx="7775107" cy="506120"/>
      </dsp:txXfrm>
    </dsp:sp>
    <dsp:sp modelId="{CE0D3D01-D703-4E9D-83AC-68E1971B53A5}">
      <dsp:nvSpPr>
        <dsp:cNvPr id="0" name=""/>
        <dsp:cNvSpPr/>
      </dsp:nvSpPr>
      <dsp:spPr>
        <a:xfrm>
          <a:off x="0" y="2868381"/>
          <a:ext cx="111855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76461-0C07-4FF3-96F7-0CF0FAAF781E}">
      <dsp:nvSpPr>
        <dsp:cNvPr id="0" name=""/>
        <dsp:cNvSpPr/>
      </dsp:nvSpPr>
      <dsp:spPr>
        <a:xfrm>
          <a:off x="559276" y="2587941"/>
          <a:ext cx="782986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Zagadnienie 1.4 Wolontariusze w parku przyrodniczym</a:t>
          </a:r>
        </a:p>
      </dsp:txBody>
      <dsp:txXfrm>
        <a:off x="586656" y="2615321"/>
        <a:ext cx="7775107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3F8F-AF38-4F68-97D5-67D767DA6170}">
      <dsp:nvSpPr>
        <dsp:cNvPr id="0" name=""/>
        <dsp:cNvSpPr/>
      </dsp:nvSpPr>
      <dsp:spPr>
        <a:xfrm>
          <a:off x="0" y="1425059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2283-C46C-45EF-9060-0D9808CFFD27}">
      <dsp:nvSpPr>
        <dsp:cNvPr id="0" name=""/>
        <dsp:cNvSpPr/>
      </dsp:nvSpPr>
      <dsp:spPr>
        <a:xfrm>
          <a:off x="559276" y="1233179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2.1 Szlaki piesze</a:t>
          </a:r>
        </a:p>
      </dsp:txBody>
      <dsp:txXfrm>
        <a:off x="578010" y="1251913"/>
        <a:ext cx="7792399" cy="346292"/>
      </dsp:txXfrm>
    </dsp:sp>
    <dsp:sp modelId="{DB632B26-B763-42AF-B7FE-90BD9F55443F}">
      <dsp:nvSpPr>
        <dsp:cNvPr id="0" name=""/>
        <dsp:cNvSpPr/>
      </dsp:nvSpPr>
      <dsp:spPr>
        <a:xfrm>
          <a:off x="0" y="2014740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FB60-5CB2-406B-8A92-E065163BAA5F}">
      <dsp:nvSpPr>
        <dsp:cNvPr id="0" name=""/>
        <dsp:cNvSpPr/>
      </dsp:nvSpPr>
      <dsp:spPr>
        <a:xfrm>
          <a:off x="559276" y="1822860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2.2 Urządzenia obsługi ruchu turystycznego w obrębie szlaków pieszych </a:t>
          </a:r>
        </a:p>
      </dsp:txBody>
      <dsp:txXfrm>
        <a:off x="578010" y="1841594"/>
        <a:ext cx="7792399" cy="346292"/>
      </dsp:txXfrm>
    </dsp:sp>
    <dsp:sp modelId="{B76375AB-0CCD-41A8-9E06-56238E8C2D97}">
      <dsp:nvSpPr>
        <dsp:cNvPr id="0" name=""/>
        <dsp:cNvSpPr/>
      </dsp:nvSpPr>
      <dsp:spPr>
        <a:xfrm>
          <a:off x="0" y="2604420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2CDE-F4A6-41D2-BA45-512C3F0572A9}">
      <dsp:nvSpPr>
        <dsp:cNvPr id="0" name=""/>
        <dsp:cNvSpPr/>
      </dsp:nvSpPr>
      <dsp:spPr>
        <a:xfrm>
          <a:off x="559276" y="2412540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2.3 Powierzchniowe obiekty rekreacyjno-wypoczynkowe w obrębie szlaków pieszych</a:t>
          </a:r>
        </a:p>
      </dsp:txBody>
      <dsp:txXfrm>
        <a:off x="578010" y="2431274"/>
        <a:ext cx="7792399" cy="346292"/>
      </dsp:txXfrm>
    </dsp:sp>
    <dsp:sp modelId="{CE0D3D01-D703-4E9D-83AC-68E1971B53A5}">
      <dsp:nvSpPr>
        <dsp:cNvPr id="0" name=""/>
        <dsp:cNvSpPr/>
      </dsp:nvSpPr>
      <dsp:spPr>
        <a:xfrm>
          <a:off x="0" y="3194100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76461-0C07-4FF3-96F7-0CF0FAAF781E}">
      <dsp:nvSpPr>
        <dsp:cNvPr id="0" name=""/>
        <dsp:cNvSpPr/>
      </dsp:nvSpPr>
      <dsp:spPr>
        <a:xfrm>
          <a:off x="559276" y="3002220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2.4 Obiekty budowalne na terenie parku – strefa przed drzwiami, drzwi, ciągi komunikacyjne </a:t>
          </a:r>
        </a:p>
      </dsp:txBody>
      <dsp:txXfrm>
        <a:off x="578010" y="3020954"/>
        <a:ext cx="7792399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3F8F-AF38-4F68-97D5-67D767DA6170}">
      <dsp:nvSpPr>
        <dsp:cNvPr id="0" name=""/>
        <dsp:cNvSpPr/>
      </dsp:nvSpPr>
      <dsp:spPr>
        <a:xfrm>
          <a:off x="0" y="741707"/>
          <a:ext cx="111855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2283-C46C-45EF-9060-0D9808CFFD27}">
      <dsp:nvSpPr>
        <dsp:cNvPr id="0" name=""/>
        <dsp:cNvSpPr/>
      </dsp:nvSpPr>
      <dsp:spPr>
        <a:xfrm>
          <a:off x="559276" y="505547"/>
          <a:ext cx="78298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Zagadnienie 2.5 Obiekty budowalne na terenie parku - ruch pionowy</a:t>
          </a:r>
        </a:p>
      </dsp:txBody>
      <dsp:txXfrm>
        <a:off x="582333" y="528604"/>
        <a:ext cx="7783753" cy="426206"/>
      </dsp:txXfrm>
    </dsp:sp>
    <dsp:sp modelId="{DB632B26-B763-42AF-B7FE-90BD9F55443F}">
      <dsp:nvSpPr>
        <dsp:cNvPr id="0" name=""/>
        <dsp:cNvSpPr/>
      </dsp:nvSpPr>
      <dsp:spPr>
        <a:xfrm>
          <a:off x="0" y="1467467"/>
          <a:ext cx="111855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FB60-5CB2-406B-8A92-E065163BAA5F}">
      <dsp:nvSpPr>
        <dsp:cNvPr id="0" name=""/>
        <dsp:cNvSpPr/>
      </dsp:nvSpPr>
      <dsp:spPr>
        <a:xfrm>
          <a:off x="559276" y="1231307"/>
          <a:ext cx="78298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Zagadnienie 2.6 Obiekty budowalne na terenie parku – pomieszczenia wewnętrzne</a:t>
          </a:r>
        </a:p>
      </dsp:txBody>
      <dsp:txXfrm>
        <a:off x="582333" y="1254364"/>
        <a:ext cx="7783753" cy="426206"/>
      </dsp:txXfrm>
    </dsp:sp>
    <dsp:sp modelId="{B76375AB-0CCD-41A8-9E06-56238E8C2D97}">
      <dsp:nvSpPr>
        <dsp:cNvPr id="0" name=""/>
        <dsp:cNvSpPr/>
      </dsp:nvSpPr>
      <dsp:spPr>
        <a:xfrm>
          <a:off x="0" y="2193227"/>
          <a:ext cx="111855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2CDE-F4A6-41D2-BA45-512C3F0572A9}">
      <dsp:nvSpPr>
        <dsp:cNvPr id="0" name=""/>
        <dsp:cNvSpPr/>
      </dsp:nvSpPr>
      <dsp:spPr>
        <a:xfrm>
          <a:off x="559276" y="1957067"/>
          <a:ext cx="78298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Zagadnienie 2.7 Miejsca parkingowe</a:t>
          </a:r>
        </a:p>
      </dsp:txBody>
      <dsp:txXfrm>
        <a:off x="582333" y="1980124"/>
        <a:ext cx="7783753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3F8F-AF38-4F68-97D5-67D767DA6170}">
      <dsp:nvSpPr>
        <dsp:cNvPr id="0" name=""/>
        <dsp:cNvSpPr/>
      </dsp:nvSpPr>
      <dsp:spPr>
        <a:xfrm>
          <a:off x="0" y="305567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2283-C46C-45EF-9060-0D9808CFFD27}">
      <dsp:nvSpPr>
        <dsp:cNvPr id="0" name=""/>
        <dsp:cNvSpPr/>
      </dsp:nvSpPr>
      <dsp:spPr>
        <a:xfrm>
          <a:off x="559276" y="54647"/>
          <a:ext cx="78298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Zagadnienie 3.1 Dostosowanie informacji turystycznej oraz stron internetowych </a:t>
          </a:r>
        </a:p>
      </dsp:txBody>
      <dsp:txXfrm>
        <a:off x="583774" y="79145"/>
        <a:ext cx="7780871" cy="452844"/>
      </dsp:txXfrm>
    </dsp:sp>
    <dsp:sp modelId="{DB632B26-B763-42AF-B7FE-90BD9F55443F}">
      <dsp:nvSpPr>
        <dsp:cNvPr id="0" name=""/>
        <dsp:cNvSpPr/>
      </dsp:nvSpPr>
      <dsp:spPr>
        <a:xfrm>
          <a:off x="0" y="1076687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FB60-5CB2-406B-8A92-E065163BAA5F}">
      <dsp:nvSpPr>
        <dsp:cNvPr id="0" name=""/>
        <dsp:cNvSpPr/>
      </dsp:nvSpPr>
      <dsp:spPr>
        <a:xfrm>
          <a:off x="559276" y="825767"/>
          <a:ext cx="78298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Zagadnienie 3.2 Mobilność na terenie parku przyrodniczego.</a:t>
          </a:r>
        </a:p>
      </dsp:txBody>
      <dsp:txXfrm>
        <a:off x="583774" y="850265"/>
        <a:ext cx="7780871" cy="452844"/>
      </dsp:txXfrm>
    </dsp:sp>
    <dsp:sp modelId="{B76375AB-0CCD-41A8-9E06-56238E8C2D97}">
      <dsp:nvSpPr>
        <dsp:cNvPr id="0" name=""/>
        <dsp:cNvSpPr/>
      </dsp:nvSpPr>
      <dsp:spPr>
        <a:xfrm>
          <a:off x="0" y="1847807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2CDE-F4A6-41D2-BA45-512C3F0572A9}">
      <dsp:nvSpPr>
        <dsp:cNvPr id="0" name=""/>
        <dsp:cNvSpPr/>
      </dsp:nvSpPr>
      <dsp:spPr>
        <a:xfrm>
          <a:off x="559276" y="1596887"/>
          <a:ext cx="78298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Zagadnienie 3.3 Oznakowanie szlaków i wnętrz budynków</a:t>
          </a:r>
        </a:p>
      </dsp:txBody>
      <dsp:txXfrm>
        <a:off x="583774" y="1621385"/>
        <a:ext cx="7780871" cy="452844"/>
      </dsp:txXfrm>
    </dsp:sp>
    <dsp:sp modelId="{CE0D3D01-D703-4E9D-83AC-68E1971B53A5}">
      <dsp:nvSpPr>
        <dsp:cNvPr id="0" name=""/>
        <dsp:cNvSpPr/>
      </dsp:nvSpPr>
      <dsp:spPr>
        <a:xfrm>
          <a:off x="0" y="2618927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76461-0C07-4FF3-96F7-0CF0FAAF781E}">
      <dsp:nvSpPr>
        <dsp:cNvPr id="0" name=""/>
        <dsp:cNvSpPr/>
      </dsp:nvSpPr>
      <dsp:spPr>
        <a:xfrm>
          <a:off x="559276" y="2368007"/>
          <a:ext cx="78298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Zagadnienie 3.4 Publiczne urządzenia do higieny</a:t>
          </a:r>
        </a:p>
      </dsp:txBody>
      <dsp:txXfrm>
        <a:off x="583774" y="2392505"/>
        <a:ext cx="7780871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3F8F-AF38-4F68-97D5-67D767DA6170}">
      <dsp:nvSpPr>
        <dsp:cNvPr id="0" name=""/>
        <dsp:cNvSpPr/>
      </dsp:nvSpPr>
      <dsp:spPr>
        <a:xfrm>
          <a:off x="0" y="438227"/>
          <a:ext cx="1118552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2283-C46C-45EF-9060-0D9808CFFD27}">
      <dsp:nvSpPr>
        <dsp:cNvPr id="0" name=""/>
        <dsp:cNvSpPr/>
      </dsp:nvSpPr>
      <dsp:spPr>
        <a:xfrm>
          <a:off x="559276" y="113507"/>
          <a:ext cx="78298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Zagadnienie 3.5 Gastronomia zorganizowana</a:t>
          </a:r>
        </a:p>
      </dsp:txBody>
      <dsp:txXfrm>
        <a:off x="590979" y="145210"/>
        <a:ext cx="7766461" cy="586034"/>
      </dsp:txXfrm>
    </dsp:sp>
    <dsp:sp modelId="{7E8CEFC6-786C-4F05-8EC0-70A7AFC63449}">
      <dsp:nvSpPr>
        <dsp:cNvPr id="0" name=""/>
        <dsp:cNvSpPr/>
      </dsp:nvSpPr>
      <dsp:spPr>
        <a:xfrm>
          <a:off x="0" y="1436147"/>
          <a:ext cx="1118552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9495-8A8B-42B5-8176-B98924AA9B5F}">
      <dsp:nvSpPr>
        <dsp:cNvPr id="0" name=""/>
        <dsp:cNvSpPr/>
      </dsp:nvSpPr>
      <dsp:spPr>
        <a:xfrm>
          <a:off x="559276" y="1111427"/>
          <a:ext cx="78298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Zagadnienie 3.6 System ostrzegania o warunkach pogodowych</a:t>
          </a:r>
          <a:endParaRPr lang="pl-PL" sz="2200" kern="1200" dirty="0"/>
        </a:p>
      </dsp:txBody>
      <dsp:txXfrm>
        <a:off x="590979" y="1143130"/>
        <a:ext cx="7766461" cy="586034"/>
      </dsp:txXfrm>
    </dsp:sp>
    <dsp:sp modelId="{DB632B26-B763-42AF-B7FE-90BD9F55443F}">
      <dsp:nvSpPr>
        <dsp:cNvPr id="0" name=""/>
        <dsp:cNvSpPr/>
      </dsp:nvSpPr>
      <dsp:spPr>
        <a:xfrm>
          <a:off x="0" y="2434067"/>
          <a:ext cx="1118552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FB60-5CB2-406B-8A92-E065163BAA5F}">
      <dsp:nvSpPr>
        <dsp:cNvPr id="0" name=""/>
        <dsp:cNvSpPr/>
      </dsp:nvSpPr>
      <dsp:spPr>
        <a:xfrm>
          <a:off x="559276" y="2109347"/>
          <a:ext cx="78298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Zagadnienie 3.7 Bezpieczeństwo</a:t>
          </a:r>
        </a:p>
      </dsp:txBody>
      <dsp:txXfrm>
        <a:off x="590979" y="2141050"/>
        <a:ext cx="7766461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3F8F-AF38-4F68-97D5-67D767DA6170}">
      <dsp:nvSpPr>
        <dsp:cNvPr id="0" name=""/>
        <dsp:cNvSpPr/>
      </dsp:nvSpPr>
      <dsp:spPr>
        <a:xfrm>
          <a:off x="0" y="1421083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2283-C46C-45EF-9060-0D9808CFFD27}">
      <dsp:nvSpPr>
        <dsp:cNvPr id="0" name=""/>
        <dsp:cNvSpPr/>
      </dsp:nvSpPr>
      <dsp:spPr>
        <a:xfrm>
          <a:off x="559276" y="1229203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4.1 Zwiedzanie</a:t>
          </a:r>
        </a:p>
      </dsp:txBody>
      <dsp:txXfrm>
        <a:off x="578010" y="1247937"/>
        <a:ext cx="7792399" cy="346292"/>
      </dsp:txXfrm>
    </dsp:sp>
    <dsp:sp modelId="{DB632B26-B763-42AF-B7FE-90BD9F55443F}">
      <dsp:nvSpPr>
        <dsp:cNvPr id="0" name=""/>
        <dsp:cNvSpPr/>
      </dsp:nvSpPr>
      <dsp:spPr>
        <a:xfrm>
          <a:off x="0" y="2010763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FB60-5CB2-406B-8A92-E065163BAA5F}">
      <dsp:nvSpPr>
        <dsp:cNvPr id="0" name=""/>
        <dsp:cNvSpPr/>
      </dsp:nvSpPr>
      <dsp:spPr>
        <a:xfrm>
          <a:off x="559276" y="1818883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4.2 Wystawy i eksponaty</a:t>
          </a:r>
        </a:p>
      </dsp:txBody>
      <dsp:txXfrm>
        <a:off x="578010" y="1837617"/>
        <a:ext cx="7792399" cy="346292"/>
      </dsp:txXfrm>
    </dsp:sp>
    <dsp:sp modelId="{0461F219-5931-45E3-A8DB-7BB5EE03428B}">
      <dsp:nvSpPr>
        <dsp:cNvPr id="0" name=""/>
        <dsp:cNvSpPr/>
      </dsp:nvSpPr>
      <dsp:spPr>
        <a:xfrm>
          <a:off x="0" y="2600443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C64AE-B5EB-4437-8C53-9B95934D833A}">
      <dsp:nvSpPr>
        <dsp:cNvPr id="0" name=""/>
        <dsp:cNvSpPr/>
      </dsp:nvSpPr>
      <dsp:spPr>
        <a:xfrm>
          <a:off x="559276" y="2408563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Zagadnienie 4.3 Zajęcia grupowe - lekcje muzealne, warsztaty, prelekcje, pogadanki, imprezy zorganizowane </a:t>
          </a:r>
          <a:endParaRPr lang="pl-PL" sz="1300" kern="1200" dirty="0"/>
        </a:p>
      </dsp:txBody>
      <dsp:txXfrm>
        <a:off x="578010" y="2427297"/>
        <a:ext cx="7792399" cy="346292"/>
      </dsp:txXfrm>
    </dsp:sp>
    <dsp:sp modelId="{B76375AB-0CCD-41A8-9E06-56238E8C2D97}">
      <dsp:nvSpPr>
        <dsp:cNvPr id="0" name=""/>
        <dsp:cNvSpPr/>
      </dsp:nvSpPr>
      <dsp:spPr>
        <a:xfrm>
          <a:off x="0" y="3190124"/>
          <a:ext cx="111855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2CDE-F4A6-41D2-BA45-512C3F0572A9}">
      <dsp:nvSpPr>
        <dsp:cNvPr id="0" name=""/>
        <dsp:cNvSpPr/>
      </dsp:nvSpPr>
      <dsp:spPr>
        <a:xfrm>
          <a:off x="559276" y="2998244"/>
          <a:ext cx="78298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Zagadnienie 4.4 Zajęcia terenowe – wycieczki piesze, rowerowe, rajdy</a:t>
          </a:r>
        </a:p>
      </dsp:txBody>
      <dsp:txXfrm>
        <a:off x="578010" y="3016978"/>
        <a:ext cx="779239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F31C-2568-4E04-B7D8-889A0FF73636}" type="datetimeFigureOut">
              <a:rPr lang="pl-PL" smtClean="0"/>
              <a:pPr/>
              <a:t>2021-11-14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DD82-0E94-47BC-A5A8-FE418161246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149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0718"/>
            <a:ext cx="11183146" cy="1322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1266604"/>
            <a:ext cx="11183146" cy="1322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8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3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4" name="Trójkąt równoramienny 63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Trójkąt równoramienny 64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6" name="Symbol zastępczy zawartości 2"/>
          <p:cNvSpPr txBox="1">
            <a:spLocks noGrp="1"/>
          </p:cNvSpPr>
          <p:nvPr>
            <p:ph idx="14"/>
          </p:nvPr>
        </p:nvSpPr>
        <p:spPr>
          <a:xfrm>
            <a:off x="476448" y="2711681"/>
            <a:ext cx="11185285" cy="3101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33412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4196"/>
            <a:ext cx="10515600" cy="13221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0976"/>
            <a:ext cx="10515600" cy="4340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40166"/>
            <a:ext cx="2743200" cy="36419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40166"/>
            <a:ext cx="4114800" cy="36419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40166"/>
            <a:ext cx="2743200" cy="36419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3131"/>
            <a:ext cx="11032832" cy="4330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3131"/>
            <a:ext cx="5651500" cy="4330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3131"/>
            <a:ext cx="5109414" cy="4330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655" r:id="rId3"/>
    <p:sldLayoutId id="214748365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08796" y="1841932"/>
            <a:ext cx="10974405" cy="419397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OBSZAR CHRONIONY OBSZAR DOSTĘPNY</a:t>
            </a:r>
            <a:br>
              <a:rPr lang="pl-PL" sz="4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l-PL" sz="1800" b="1" dirty="0">
                <a:latin typeface="Segoe UI" panose="020B0502040204020203" pitchFamily="34" charset="0"/>
              </a:rPr>
              <a:t>M</a:t>
            </a:r>
            <a:r>
              <a:rPr lang="pl-PL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odel zapewnienia dostępności parku przyrodniczego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0ECC7D-317C-4EC5-BBD3-0188F6E5DB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24" y="1107600"/>
            <a:ext cx="4286910" cy="2021089"/>
          </a:xfrm>
          <a:prstGeom prst="rect">
            <a:avLst/>
          </a:prstGeom>
        </p:spPr>
      </p:pic>
      <p:pic>
        <p:nvPicPr>
          <p:cNvPr id="6" name="Obraz 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34A0AC8E-85E9-427F-A973-D10C341CA1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E6A1FA35-7B4F-4F5A-B093-042B9F4E2B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C9DD11F-76A2-4D16-B05E-42123793E1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57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2339E32-0744-46E8-B5D5-0000696F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52965"/>
          </a:xfrm>
        </p:spPr>
        <p:txBody>
          <a:bodyPr/>
          <a:lstStyle/>
          <a:p>
            <a:r>
              <a:rPr lang="pl-PL" dirty="0"/>
              <a:t>3. Obszar techniczny cz. 1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92405705"/>
              </p:ext>
            </p:extLst>
          </p:nvPr>
        </p:nvGraphicFramePr>
        <p:xfrm>
          <a:off x="476250" y="2711450"/>
          <a:ext cx="111855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06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2118A-E3BC-43EF-A754-24041191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60781"/>
          </a:xfrm>
        </p:spPr>
        <p:txBody>
          <a:bodyPr>
            <a:normAutofit/>
          </a:bodyPr>
          <a:lstStyle/>
          <a:p>
            <a:r>
              <a:rPr lang="pl-PL" dirty="0"/>
              <a:t>3. Obszar techniczny cz. 2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29097488"/>
              </p:ext>
            </p:extLst>
          </p:nvPr>
        </p:nvGraphicFramePr>
        <p:xfrm>
          <a:off x="476250" y="2711450"/>
          <a:ext cx="111855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12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2D909D7-5796-4316-ADB9-E571E126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37334"/>
          </a:xfrm>
        </p:spPr>
        <p:txBody>
          <a:bodyPr/>
          <a:lstStyle/>
          <a:p>
            <a:r>
              <a:rPr lang="pl-PL" dirty="0"/>
              <a:t>4. Obszar edukacyjno-społeczny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331915614"/>
              </p:ext>
            </p:extLst>
          </p:nvPr>
        </p:nvGraphicFramePr>
        <p:xfrm>
          <a:off x="476250" y="1470992"/>
          <a:ext cx="11185525" cy="474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10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0F5BD5DB-4F56-41D6-A181-886482BD8B34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347923374"/>
              </p:ext>
            </p:extLst>
          </p:nvPr>
        </p:nvGraphicFramePr>
        <p:xfrm>
          <a:off x="734645" y="1899137"/>
          <a:ext cx="10574217" cy="391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B8C90F-FFEC-44FE-9520-47929EB3BC9F}"/>
              </a:ext>
            </a:extLst>
          </p:cNvPr>
          <p:cNvSpPr txBox="1"/>
          <p:nvPr/>
        </p:nvSpPr>
        <p:spPr>
          <a:xfrm>
            <a:off x="1000369" y="1227015"/>
            <a:ext cx="91908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Wdrażanie dostępności w parku może zostać zaprojektowane z rozróżnieniem na trzy poziomy wdrażania dostępności w PP:</a:t>
            </a:r>
          </a:p>
          <a:p>
            <a:endParaRPr lang="pl-PL" dirty="0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0E957DE0-75D1-48E1-8C2E-9DD83D29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68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4240EA91-D203-4FAE-A197-FA2A71AB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804473"/>
          </a:xfrm>
        </p:spPr>
        <p:txBody>
          <a:bodyPr/>
          <a:lstStyle/>
          <a:p>
            <a:r>
              <a:rPr lang="pl-PL" dirty="0"/>
              <a:t>Łańcuch dostępności parku przyrodniczego</a:t>
            </a:r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D5F81EDA-B583-407C-A1D8-FED26725178C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04748422"/>
              </p:ext>
            </p:extLst>
          </p:nvPr>
        </p:nvGraphicFramePr>
        <p:xfrm>
          <a:off x="476250" y="2125663"/>
          <a:ext cx="11185525" cy="368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902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39F2D-A881-478C-8A17-F755C664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3A239811-FA33-4661-B1EC-4AC61359B11B}"/>
              </a:ext>
            </a:extLst>
          </p:cNvPr>
          <p:cNvSpPr txBox="1">
            <a:spLocks/>
          </p:cNvSpPr>
          <p:nvPr/>
        </p:nvSpPr>
        <p:spPr>
          <a:xfrm>
            <a:off x="478586" y="1483131"/>
            <a:ext cx="5109414" cy="433044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  <a:r>
              <a:rPr lang="pl-PL" sz="3600" b="1" dirty="0"/>
              <a:t> 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Pytania dotyczące modelu</a:t>
            </a:r>
          </a:p>
          <a:p>
            <a:pPr algn="ctr"/>
            <a:r>
              <a:rPr lang="pl-PL" b="1" dirty="0"/>
              <a:t> można zgłaszać na adres: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turystyka@pfron.org.pl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8DBD828-91C7-47E7-ACD2-6CAC6B950FF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295900" y="1482725"/>
            <a:ext cx="6215063" cy="43307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Państwowy Fundusz Rehabilitacji Osób Niepełnosprawnych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al. Jana Pawła II 13,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00-828 Warszawa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b="1" dirty="0"/>
              <a:t>tel. 22 50 55 500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b="1" dirty="0"/>
              <a:t>www.pfron.org.pl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276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39F2D-A881-478C-8A17-F755C664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4D9558-652E-46D5-ACA1-C98F023ACDD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Państwowy Fundusz Rehabilitacji Osób Niepełnosprawnych w partnerstwie z Ministerstwem Klimatu i Środowiska oraz fundacją Global Nature Fund realizuje projekt o nazwie „Obszar chroniony obszar dostępny” dofinansowany ze środków Europejskiego Funduszu Społecznego w ramach Programu Operacyjnego Wiedza Edukacja Rozwój.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Cel główny projektu -  wypracowanie ramowego modelu dostępnego parku narodowego/krajobrazowego jako elementu dostępności oferty turystycznej dla osób z niepełnosprawnościami we współpracy z partnerem ponadnarodowym i wdrożenie wybranych elementów tego modelu przez 10 parków przyrodniczych (PP) w Polsce.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Efekt projektu – kompleksowy model zapewnienia dostępności parku przyrodniczego dla osób o szczególnych potrzebach, w tym osób z niepełnosprawnością, mający na celu systemowe ukierunkowanie działań w zakresie poprawy dostępności PP. Model ten będzie miał charakter ramowy, co pozwoli na jego wykorzystanie przez parki o zróżnicowanym charakterze, przy każdorazowym dostosowaniu do specyfiki danego parku.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endParaRPr lang="pl-PL" dirty="0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37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39F2D-A881-478C-8A17-F755C664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FA6C16D1-6431-4E17-A1A9-AE1760DF163A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607992327"/>
              </p:ext>
            </p:extLst>
          </p:nvPr>
        </p:nvGraphicFramePr>
        <p:xfrm>
          <a:off x="477838" y="1482725"/>
          <a:ext cx="11033125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om, Sylwetka, Ikona, Budynek, Czarny Dom">
            <a:extLst>
              <a:ext uri="{FF2B5EF4-FFF2-40B4-BE49-F238E27FC236}">
                <a16:creationId xmlns:a16="http://schemas.microsoft.com/office/drawing/2014/main" id="{0446BFC7-2425-4811-ADF2-8307B799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5675" y="2194560"/>
            <a:ext cx="577449" cy="54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wiatowy, Las, Zielony, Wysoka Jakość, Natura, Drzewo">
            <a:extLst>
              <a:ext uri="{FF2B5EF4-FFF2-40B4-BE49-F238E27FC236}">
                <a16:creationId xmlns:a16="http://schemas.microsoft.com/office/drawing/2014/main" id="{0AB23A90-455D-461D-BEF4-136347B2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6" y="4194638"/>
            <a:ext cx="677992" cy="7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siążka, Książki, Książki Biblioteczne, Czytanie">
            <a:extLst>
              <a:ext uri="{FF2B5EF4-FFF2-40B4-BE49-F238E27FC236}">
                <a16:creationId xmlns:a16="http://schemas.microsoft.com/office/drawing/2014/main" id="{9B0129DB-007D-4308-B06B-D4141025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34" y="4414058"/>
            <a:ext cx="569634" cy="5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wersalny Dostęp, Człowiek, Ikona, Dostępny">
            <a:extLst>
              <a:ext uri="{FF2B5EF4-FFF2-40B4-BE49-F238E27FC236}">
                <a16:creationId xmlns:a16="http://schemas.microsoft.com/office/drawing/2014/main" id="{981FB288-4777-4859-A1EC-4E29CE8D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79" y="4316134"/>
            <a:ext cx="655904" cy="6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09BDC-AD44-481D-8116-F9B76C18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71111F-C52B-4746-96AB-3345174A5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FF1FCC5-E61C-4D7D-9121-7035E089B7A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05581293"/>
              </p:ext>
            </p:extLst>
          </p:nvPr>
        </p:nvGraphicFramePr>
        <p:xfrm>
          <a:off x="-571500" y="364196"/>
          <a:ext cx="13919200" cy="611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50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24F3C69A-6A2D-4C15-9DE4-7E3C2E79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obejmuje następujące obszary dostępności parków przyrodniczych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4D9558-652E-46D5-ACA1-C98F023ACD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C20CDD9-E624-4C21-A4C0-9E8FE3FE4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061711"/>
              </p:ext>
            </p:extLst>
          </p:nvPr>
        </p:nvGraphicFramePr>
        <p:xfrm>
          <a:off x="1609969" y="2655093"/>
          <a:ext cx="8385908" cy="264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423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39F2D-A881-478C-8A17-F755C664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4D9558-652E-46D5-ACA1-C98F023ACDD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586" y="2274276"/>
            <a:ext cx="11032832" cy="1391139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Każdy obszar podzielony został na szczegółowe zagadnienia w których określone zostało, jakie działania należy podjąć żeby zwiększyć dostępność parku przyrodniczego.</a:t>
            </a:r>
          </a:p>
          <a:p>
            <a:endParaRPr lang="pl-PL" sz="4400" dirty="0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2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7BA35C3-2D60-4459-8D42-0625FECD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13888"/>
          </a:xfrm>
        </p:spPr>
        <p:txBody>
          <a:bodyPr/>
          <a:lstStyle/>
          <a:p>
            <a:r>
              <a:rPr lang="pl-PL" dirty="0"/>
              <a:t>1. Obszar organizacyjny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962931529"/>
              </p:ext>
            </p:extLst>
          </p:nvPr>
        </p:nvGraphicFramePr>
        <p:xfrm>
          <a:off x="476207" y="2335579"/>
          <a:ext cx="11185525" cy="334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5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0A35FF6-B33C-4A4B-81A2-122321DF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2. Obszar architektoniczny uwzględniający architekturę krajobrazu cz. 1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08110478"/>
              </p:ext>
            </p:extLst>
          </p:nvPr>
        </p:nvGraphicFramePr>
        <p:xfrm>
          <a:off x="476250" y="1741337"/>
          <a:ext cx="11185525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0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B004C92-D07B-49C3-9F1E-5C91BA6C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2. Obszar architektoniczny uwzględniający architekturę krajobrazu cz. 2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322298576"/>
              </p:ext>
            </p:extLst>
          </p:nvPr>
        </p:nvGraphicFramePr>
        <p:xfrm>
          <a:off x="476250" y="2711450"/>
          <a:ext cx="111855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5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2543</TotalTime>
  <Words>614</Words>
  <Application>Microsoft Office PowerPoint</Application>
  <PresentationFormat>Niestandardowy</PresentationFormat>
  <Paragraphs>84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Wingdings</vt:lpstr>
      <vt:lpstr>Office Theme</vt:lpstr>
      <vt:lpstr>OBSZAR CHRONIONY OBSZAR DOSTĘPNY  Model zapewnienia dostępności parku przyrodniczego</vt:lpstr>
      <vt:lpstr>Prezentacja programu PowerPoint</vt:lpstr>
      <vt:lpstr>Prezentacja programu PowerPoint</vt:lpstr>
      <vt:lpstr>Prezentacja programu PowerPoint</vt:lpstr>
      <vt:lpstr>Model obejmuje następujące obszary dostępności parków przyrodniczych</vt:lpstr>
      <vt:lpstr>Prezentacja programu PowerPoint</vt:lpstr>
      <vt:lpstr>1. Obszar organizacyjny</vt:lpstr>
      <vt:lpstr>2. Obszar architektoniczny uwzględniający architekturę krajobrazu cz. 1</vt:lpstr>
      <vt:lpstr>2. Obszar architektoniczny uwzględniający architekturę krajobrazu cz. 2</vt:lpstr>
      <vt:lpstr>3. Obszar techniczny cz. 1</vt:lpstr>
      <vt:lpstr>3. Obszar techniczny cz. 2</vt:lpstr>
      <vt:lpstr>4. Obszar edukacyjno-społeczny</vt:lpstr>
      <vt:lpstr>Prezentacja programu PowerPoint</vt:lpstr>
      <vt:lpstr>Łańcuch dostępności parku przyrodniczego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Czechowski</dc:creator>
  <cp:lastModifiedBy>Czechowski Krzysztof</cp:lastModifiedBy>
  <cp:revision>211</cp:revision>
  <dcterms:created xsi:type="dcterms:W3CDTF">2017-02-09T14:40:32Z</dcterms:created>
  <dcterms:modified xsi:type="dcterms:W3CDTF">2021-11-14T21:28:48Z</dcterms:modified>
</cp:coreProperties>
</file>