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8" r:id="rId1"/>
  </p:sldMasterIdLst>
  <p:notesMasterIdLst>
    <p:notesMasterId r:id="rId28"/>
  </p:notesMasterIdLst>
  <p:sldIdLst>
    <p:sldId id="258" r:id="rId2"/>
    <p:sldId id="376" r:id="rId3"/>
    <p:sldId id="395" r:id="rId4"/>
    <p:sldId id="377" r:id="rId5"/>
    <p:sldId id="398" r:id="rId6"/>
    <p:sldId id="400" r:id="rId7"/>
    <p:sldId id="401" r:id="rId8"/>
    <p:sldId id="406" r:id="rId9"/>
    <p:sldId id="402" r:id="rId10"/>
    <p:sldId id="405" r:id="rId11"/>
    <p:sldId id="383" r:id="rId12"/>
    <p:sldId id="407" r:id="rId13"/>
    <p:sldId id="408" r:id="rId14"/>
    <p:sldId id="374" r:id="rId15"/>
    <p:sldId id="417" r:id="rId16"/>
    <p:sldId id="418" r:id="rId17"/>
    <p:sldId id="410" r:id="rId18"/>
    <p:sldId id="409" r:id="rId19"/>
    <p:sldId id="384" r:id="rId20"/>
    <p:sldId id="411" r:id="rId21"/>
    <p:sldId id="412" r:id="rId22"/>
    <p:sldId id="415" r:id="rId23"/>
    <p:sldId id="378" r:id="rId24"/>
    <p:sldId id="414" r:id="rId25"/>
    <p:sldId id="416" r:id="rId26"/>
    <p:sldId id="388" r:id="rId27"/>
  </p:sldIdLst>
  <p:sldSz cx="12192000" cy="6840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7355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orient="horz" pos="3680" userDrawn="1">
          <p15:clr>
            <a:srgbClr val="A4A3A4"/>
          </p15:clr>
        </p15:guide>
        <p15:guide id="5" orient="horz" pos="797">
          <p15:clr>
            <a:srgbClr val="A4A3A4"/>
          </p15:clr>
        </p15:guide>
        <p15:guide id="6" orient="horz" pos="367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an Anna" initials="BA" lastIdx="1" clrIdx="0">
    <p:extLst>
      <p:ext uri="{19B8F6BF-5375-455C-9EA6-DF929625EA0E}">
        <p15:presenceInfo xmlns:p15="http://schemas.microsoft.com/office/powerpoint/2012/main" userId="S-1-5-21-192403005-3892177650-565079599-5492" providerId="AD"/>
      </p:ext>
    </p:extLst>
  </p:cmAuthor>
  <p:cmAuthor id="2" name="Michorowska Beata" initials="MB" lastIdx="2" clrIdx="1">
    <p:extLst>
      <p:ext uri="{19B8F6BF-5375-455C-9EA6-DF929625EA0E}">
        <p15:presenceInfo xmlns:p15="http://schemas.microsoft.com/office/powerpoint/2012/main" userId="S::beata.michorowska@pfron.org.pl::301cc5f2-1e8b-4a14-ad9b-1f7d0881f0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008000"/>
    <a:srgbClr val="53565A"/>
    <a:srgbClr val="00CC99"/>
    <a:srgbClr val="CB333B"/>
    <a:srgbClr val="FF9966"/>
    <a:srgbClr val="FF6600"/>
    <a:srgbClr val="3399FF"/>
    <a:srgbClr val="48A23F"/>
    <a:srgbClr val="D35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43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270" y="864"/>
      </p:cViewPr>
      <p:guideLst>
        <p:guide orient="horz" pos="799"/>
        <p:guide pos="7355"/>
        <p:guide pos="302"/>
        <p:guide orient="horz" pos="3680"/>
        <p:guide orient="horz" pos="797"/>
        <p:guide orient="horz" pos="36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FF537F-EF72-4684-B22F-113F633C36A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BBB15E4-293D-45CF-B198-99CB4EEC81C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pl-PL" dirty="0">
              <a:solidFill>
                <a:schemeClr val="tx1">
                  <a:lumMod val="50000"/>
                </a:schemeClr>
              </a:solidFill>
            </a:rPr>
            <a:t>Minimalna wartość grantu dla jednego wnioskodawcy wynosi </a:t>
          </a:r>
          <a:r>
            <a:rPr lang="pl-PL" b="1" dirty="0">
              <a:solidFill>
                <a:schemeClr val="tx1">
                  <a:lumMod val="50000"/>
                </a:schemeClr>
              </a:solidFill>
            </a:rPr>
            <a:t>350 000</a:t>
          </a:r>
          <a:r>
            <a:rPr lang="pl-PL" dirty="0">
              <a:solidFill>
                <a:schemeClr val="tx1">
                  <a:lumMod val="50000"/>
                </a:schemeClr>
              </a:solidFill>
            </a:rPr>
            <a:t> zł</a:t>
          </a:r>
        </a:p>
      </dgm:t>
    </dgm:pt>
    <dgm:pt modelId="{543AD873-F3A2-41C7-8595-44B313626927}" type="parTrans" cxnId="{A6AAF8EA-CF46-4620-BF35-C0041708BA69}">
      <dgm:prSet/>
      <dgm:spPr/>
      <dgm:t>
        <a:bodyPr/>
        <a:lstStyle/>
        <a:p>
          <a:endParaRPr lang="pl-PL"/>
        </a:p>
      </dgm:t>
    </dgm:pt>
    <dgm:pt modelId="{9E904CE9-12F7-4E88-8583-6D0ECFFC211C}" type="sibTrans" cxnId="{A6AAF8EA-CF46-4620-BF35-C0041708BA69}">
      <dgm:prSet/>
      <dgm:spPr/>
      <dgm:t>
        <a:bodyPr/>
        <a:lstStyle/>
        <a:p>
          <a:endParaRPr lang="pl-PL"/>
        </a:p>
      </dgm:t>
    </dgm:pt>
    <dgm:pt modelId="{20F896F6-646C-4A2D-B9F2-B356348AA249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pl-PL" dirty="0">
              <a:solidFill>
                <a:schemeClr val="tx1">
                  <a:lumMod val="50000"/>
                </a:schemeClr>
              </a:solidFill>
            </a:rPr>
            <a:t>Maksymalna wartość grantu dla jednego wnioskodawcy wynosi </a:t>
          </a:r>
          <a:r>
            <a:rPr lang="pl-PL" b="1" dirty="0">
              <a:solidFill>
                <a:schemeClr val="tx1">
                  <a:lumMod val="50000"/>
                </a:schemeClr>
              </a:solidFill>
            </a:rPr>
            <a:t>520 000</a:t>
          </a:r>
          <a:r>
            <a:rPr lang="pl-PL" dirty="0">
              <a:solidFill>
                <a:schemeClr val="tx1">
                  <a:lumMod val="50000"/>
                </a:schemeClr>
              </a:solidFill>
            </a:rPr>
            <a:t> zł </a:t>
          </a:r>
        </a:p>
      </dgm:t>
    </dgm:pt>
    <dgm:pt modelId="{EF94E645-FF0D-439B-A259-CF72D8239C00}" type="parTrans" cxnId="{270234B6-CD41-4071-A280-4DB74D9BA8DA}">
      <dgm:prSet/>
      <dgm:spPr/>
      <dgm:t>
        <a:bodyPr/>
        <a:lstStyle/>
        <a:p>
          <a:endParaRPr lang="pl-PL"/>
        </a:p>
      </dgm:t>
    </dgm:pt>
    <dgm:pt modelId="{25BA293F-27B9-45FF-890B-09F6A60FB212}" type="sibTrans" cxnId="{270234B6-CD41-4071-A280-4DB74D9BA8DA}">
      <dgm:prSet/>
      <dgm:spPr/>
      <dgm:t>
        <a:bodyPr/>
        <a:lstStyle/>
        <a:p>
          <a:endParaRPr lang="pl-PL"/>
        </a:p>
      </dgm:t>
    </dgm:pt>
    <dgm:pt modelId="{2DB6D5A0-A764-4C8F-B1E6-6FB418BC1F12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l-PL" sz="1800" dirty="0">
              <a:solidFill>
                <a:schemeClr val="tx1">
                  <a:lumMod val="50000"/>
                </a:schemeClr>
              </a:solidFill>
            </a:rPr>
            <a:t>Okres realizacji projektu nie może być dłuższy niż do </a:t>
          </a:r>
          <a:r>
            <a:rPr lang="pl-PL" sz="1800" b="1" dirty="0">
              <a:solidFill>
                <a:schemeClr val="tx1">
                  <a:lumMod val="50000"/>
                </a:schemeClr>
              </a:solidFill>
            </a:rPr>
            <a:t>30.06.2023 r.</a:t>
          </a:r>
          <a:r>
            <a:rPr lang="pl-PL" sz="1800" dirty="0">
              <a:solidFill>
                <a:schemeClr val="tx1">
                  <a:lumMod val="50000"/>
                </a:schemeClr>
              </a:solidFill>
            </a:rPr>
            <a:t> </a:t>
          </a:r>
        </a:p>
      </dgm:t>
    </dgm:pt>
    <dgm:pt modelId="{B9A308BA-68AA-4093-A146-2F6AB72A8519}" type="parTrans" cxnId="{1C5987C2-52E3-4CB5-A25B-70F0281A34A0}">
      <dgm:prSet/>
      <dgm:spPr/>
      <dgm:t>
        <a:bodyPr/>
        <a:lstStyle/>
        <a:p>
          <a:endParaRPr lang="pl-PL"/>
        </a:p>
      </dgm:t>
    </dgm:pt>
    <dgm:pt modelId="{B1EEFC9F-82A8-4C69-88EC-389F138EF8FF}" type="sibTrans" cxnId="{1C5987C2-52E3-4CB5-A25B-70F0281A34A0}">
      <dgm:prSet/>
      <dgm:spPr/>
      <dgm:t>
        <a:bodyPr/>
        <a:lstStyle/>
        <a:p>
          <a:endParaRPr lang="pl-PL"/>
        </a:p>
      </dgm:t>
    </dgm:pt>
    <dgm:pt modelId="{2DE10F24-678B-4FB9-9AEB-C13407FEFEE2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pl-PL" dirty="0">
              <a:solidFill>
                <a:schemeClr val="tx1">
                  <a:lumMod val="50000"/>
                </a:schemeClr>
              </a:solidFill>
            </a:rPr>
            <a:t>Projekt może rozpocząć się najwcześniej </a:t>
          </a:r>
          <a:r>
            <a:rPr lang="pl-PL" b="1" dirty="0">
              <a:solidFill>
                <a:schemeClr val="tx1">
                  <a:lumMod val="50000"/>
                </a:schemeClr>
              </a:solidFill>
            </a:rPr>
            <a:t>1 stycznia 2022 r.</a:t>
          </a:r>
          <a:r>
            <a:rPr lang="pl-PL" dirty="0">
              <a:solidFill>
                <a:schemeClr val="tx1">
                  <a:lumMod val="50000"/>
                </a:schemeClr>
              </a:solidFill>
            </a:rPr>
            <a:t> </a:t>
          </a:r>
        </a:p>
      </dgm:t>
    </dgm:pt>
    <dgm:pt modelId="{4969D204-6035-431F-BF66-EEEC819C3DDD}" type="parTrans" cxnId="{A90BF28B-7F83-4F7D-9982-F7F7B5CE6796}">
      <dgm:prSet/>
      <dgm:spPr/>
      <dgm:t>
        <a:bodyPr/>
        <a:lstStyle/>
        <a:p>
          <a:endParaRPr lang="pl-PL"/>
        </a:p>
      </dgm:t>
    </dgm:pt>
    <dgm:pt modelId="{F9D82403-1C1A-42B6-A6F5-0BE0B4B074FA}" type="sibTrans" cxnId="{A90BF28B-7F83-4F7D-9982-F7F7B5CE6796}">
      <dgm:prSet/>
      <dgm:spPr/>
      <dgm:t>
        <a:bodyPr/>
        <a:lstStyle/>
        <a:p>
          <a:endParaRPr lang="pl-PL"/>
        </a:p>
      </dgm:t>
    </dgm:pt>
    <dgm:pt modelId="{D4B71739-04B3-4F77-AAA0-26DEE7D61C4D}" type="pres">
      <dgm:prSet presAssocID="{9BFF537F-EF72-4684-B22F-113F633C36A2}" presName="linear" presStyleCnt="0">
        <dgm:presLayoutVars>
          <dgm:dir/>
          <dgm:animLvl val="lvl"/>
          <dgm:resizeHandles val="exact"/>
        </dgm:presLayoutVars>
      </dgm:prSet>
      <dgm:spPr/>
    </dgm:pt>
    <dgm:pt modelId="{B4851960-D307-4210-92D5-7CFBCD5CF214}" type="pres">
      <dgm:prSet presAssocID="{20F896F6-646C-4A2D-B9F2-B356348AA249}" presName="parentLin" presStyleCnt="0"/>
      <dgm:spPr/>
    </dgm:pt>
    <dgm:pt modelId="{C4FEE77F-5244-447F-A7BB-D5BD10358778}" type="pres">
      <dgm:prSet presAssocID="{20F896F6-646C-4A2D-B9F2-B356348AA249}" presName="parentLeftMargin" presStyleLbl="node1" presStyleIdx="0" presStyleCnt="4"/>
      <dgm:spPr/>
    </dgm:pt>
    <dgm:pt modelId="{767AB79A-9F63-48AD-A22D-CB353C498453}" type="pres">
      <dgm:prSet presAssocID="{20F896F6-646C-4A2D-B9F2-B356348AA24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0F83778-BC77-4644-A72D-FCAC5DA68CBB}" type="pres">
      <dgm:prSet presAssocID="{20F896F6-646C-4A2D-B9F2-B356348AA249}" presName="negativeSpace" presStyleCnt="0"/>
      <dgm:spPr/>
    </dgm:pt>
    <dgm:pt modelId="{E081EB2A-1332-400F-B4DE-EA2A6841A0E8}" type="pres">
      <dgm:prSet presAssocID="{20F896F6-646C-4A2D-B9F2-B356348AA249}" presName="childText" presStyleLbl="conFgAcc1" presStyleIdx="0" presStyleCnt="4">
        <dgm:presLayoutVars>
          <dgm:bulletEnabled val="1"/>
        </dgm:presLayoutVars>
      </dgm:prSet>
      <dgm:spPr/>
    </dgm:pt>
    <dgm:pt modelId="{3ED682D9-6053-4547-B52E-BA94B21B32D7}" type="pres">
      <dgm:prSet presAssocID="{25BA293F-27B9-45FF-890B-09F6A60FB212}" presName="spaceBetweenRectangles" presStyleCnt="0"/>
      <dgm:spPr/>
    </dgm:pt>
    <dgm:pt modelId="{F4F26561-2B9A-4971-AF45-177FB2DF8F41}" type="pres">
      <dgm:prSet presAssocID="{1BBB15E4-293D-45CF-B198-99CB4EEC81C0}" presName="parentLin" presStyleCnt="0"/>
      <dgm:spPr/>
    </dgm:pt>
    <dgm:pt modelId="{9F5D364C-E697-4640-8B9A-339191DAFC22}" type="pres">
      <dgm:prSet presAssocID="{1BBB15E4-293D-45CF-B198-99CB4EEC81C0}" presName="parentLeftMargin" presStyleLbl="node1" presStyleIdx="0" presStyleCnt="4"/>
      <dgm:spPr/>
    </dgm:pt>
    <dgm:pt modelId="{5558B3B8-F09C-4DF2-BCC5-ECBB096B01A3}" type="pres">
      <dgm:prSet presAssocID="{1BBB15E4-293D-45CF-B198-99CB4EEC81C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82ED458-2343-4190-900E-C57A1FE58954}" type="pres">
      <dgm:prSet presAssocID="{1BBB15E4-293D-45CF-B198-99CB4EEC81C0}" presName="negativeSpace" presStyleCnt="0"/>
      <dgm:spPr/>
    </dgm:pt>
    <dgm:pt modelId="{234FFCB4-4684-4490-A974-29BBDBFBBC47}" type="pres">
      <dgm:prSet presAssocID="{1BBB15E4-293D-45CF-B198-99CB4EEC81C0}" presName="childText" presStyleLbl="conFgAcc1" presStyleIdx="1" presStyleCnt="4">
        <dgm:presLayoutVars>
          <dgm:bulletEnabled val="1"/>
        </dgm:presLayoutVars>
      </dgm:prSet>
      <dgm:spPr/>
    </dgm:pt>
    <dgm:pt modelId="{8F5ED575-8F95-4884-AA32-189EAF497517}" type="pres">
      <dgm:prSet presAssocID="{9E904CE9-12F7-4E88-8583-6D0ECFFC211C}" presName="spaceBetweenRectangles" presStyleCnt="0"/>
      <dgm:spPr/>
    </dgm:pt>
    <dgm:pt modelId="{F3992834-8398-49C7-8A4F-91DC0D8287E8}" type="pres">
      <dgm:prSet presAssocID="{2DB6D5A0-A764-4C8F-B1E6-6FB418BC1F12}" presName="parentLin" presStyleCnt="0"/>
      <dgm:spPr/>
    </dgm:pt>
    <dgm:pt modelId="{788DD851-2906-4E84-A52A-04FAACFDDFC3}" type="pres">
      <dgm:prSet presAssocID="{2DB6D5A0-A764-4C8F-B1E6-6FB418BC1F12}" presName="parentLeftMargin" presStyleLbl="node1" presStyleIdx="1" presStyleCnt="4"/>
      <dgm:spPr/>
    </dgm:pt>
    <dgm:pt modelId="{171420B4-2225-494A-9059-15673C6B95CD}" type="pres">
      <dgm:prSet presAssocID="{2DB6D5A0-A764-4C8F-B1E6-6FB418BC1F1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119A1FD-BD82-4092-8924-992F01B812A0}" type="pres">
      <dgm:prSet presAssocID="{2DB6D5A0-A764-4C8F-B1E6-6FB418BC1F12}" presName="negativeSpace" presStyleCnt="0"/>
      <dgm:spPr/>
    </dgm:pt>
    <dgm:pt modelId="{9A258C04-C244-440F-A9DE-F9FB36F9989E}" type="pres">
      <dgm:prSet presAssocID="{2DB6D5A0-A764-4C8F-B1E6-6FB418BC1F12}" presName="childText" presStyleLbl="conFgAcc1" presStyleIdx="2" presStyleCnt="4">
        <dgm:presLayoutVars>
          <dgm:bulletEnabled val="1"/>
        </dgm:presLayoutVars>
      </dgm:prSet>
      <dgm:spPr/>
    </dgm:pt>
    <dgm:pt modelId="{645B2B98-8121-40A5-8D48-3AA8C7839DFA}" type="pres">
      <dgm:prSet presAssocID="{B1EEFC9F-82A8-4C69-88EC-389F138EF8FF}" presName="spaceBetweenRectangles" presStyleCnt="0"/>
      <dgm:spPr/>
    </dgm:pt>
    <dgm:pt modelId="{31A231DA-E5E5-49D6-82FE-A3D348D012B5}" type="pres">
      <dgm:prSet presAssocID="{2DE10F24-678B-4FB9-9AEB-C13407FEFEE2}" presName="parentLin" presStyleCnt="0"/>
      <dgm:spPr/>
    </dgm:pt>
    <dgm:pt modelId="{EF64D471-BE30-402A-A167-E77803408CB3}" type="pres">
      <dgm:prSet presAssocID="{2DE10F24-678B-4FB9-9AEB-C13407FEFEE2}" presName="parentLeftMargin" presStyleLbl="node1" presStyleIdx="2" presStyleCnt="4"/>
      <dgm:spPr/>
    </dgm:pt>
    <dgm:pt modelId="{BA16A284-ED25-44A8-8700-D1856865EDC3}" type="pres">
      <dgm:prSet presAssocID="{2DE10F24-678B-4FB9-9AEB-C13407FEFEE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1F9851F-6452-4DDF-A9EC-0D73CF10A7C2}" type="pres">
      <dgm:prSet presAssocID="{2DE10F24-678B-4FB9-9AEB-C13407FEFEE2}" presName="negativeSpace" presStyleCnt="0"/>
      <dgm:spPr/>
    </dgm:pt>
    <dgm:pt modelId="{688329E8-9FCA-4B31-A942-EDBDAC0CE041}" type="pres">
      <dgm:prSet presAssocID="{2DE10F24-678B-4FB9-9AEB-C13407FEFEE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2766860-AB29-4C11-962E-BB7206E197C9}" type="presOf" srcId="{2DE10F24-678B-4FB9-9AEB-C13407FEFEE2}" destId="{BA16A284-ED25-44A8-8700-D1856865EDC3}" srcOrd="1" destOrd="0" presId="urn:microsoft.com/office/officeart/2005/8/layout/list1"/>
    <dgm:cxn modelId="{CFEACA4C-44C3-49BD-9719-1340039DCAB5}" type="presOf" srcId="{2DB6D5A0-A764-4C8F-B1E6-6FB418BC1F12}" destId="{788DD851-2906-4E84-A52A-04FAACFDDFC3}" srcOrd="0" destOrd="0" presId="urn:microsoft.com/office/officeart/2005/8/layout/list1"/>
    <dgm:cxn modelId="{4A607B88-7182-4CB2-A3E7-9D9469EE8864}" type="presOf" srcId="{2DE10F24-678B-4FB9-9AEB-C13407FEFEE2}" destId="{EF64D471-BE30-402A-A167-E77803408CB3}" srcOrd="0" destOrd="0" presId="urn:microsoft.com/office/officeart/2005/8/layout/list1"/>
    <dgm:cxn modelId="{A90BF28B-7F83-4F7D-9982-F7F7B5CE6796}" srcId="{9BFF537F-EF72-4684-B22F-113F633C36A2}" destId="{2DE10F24-678B-4FB9-9AEB-C13407FEFEE2}" srcOrd="3" destOrd="0" parTransId="{4969D204-6035-431F-BF66-EEEC819C3DDD}" sibTransId="{F9D82403-1C1A-42B6-A6F5-0BE0B4B074FA}"/>
    <dgm:cxn modelId="{118EFC8C-3610-4D91-AC61-2118480A56E6}" type="presOf" srcId="{1BBB15E4-293D-45CF-B198-99CB4EEC81C0}" destId="{9F5D364C-E697-4640-8B9A-339191DAFC22}" srcOrd="0" destOrd="0" presId="urn:microsoft.com/office/officeart/2005/8/layout/list1"/>
    <dgm:cxn modelId="{15845C9F-E0EA-4D41-A32D-E675E4AA3601}" type="presOf" srcId="{9BFF537F-EF72-4684-B22F-113F633C36A2}" destId="{D4B71739-04B3-4F77-AAA0-26DEE7D61C4D}" srcOrd="0" destOrd="0" presId="urn:microsoft.com/office/officeart/2005/8/layout/list1"/>
    <dgm:cxn modelId="{850E06A5-C815-474C-B00A-8C6A551EB2B2}" type="presOf" srcId="{1BBB15E4-293D-45CF-B198-99CB4EEC81C0}" destId="{5558B3B8-F09C-4DF2-BCC5-ECBB096B01A3}" srcOrd="1" destOrd="0" presId="urn:microsoft.com/office/officeart/2005/8/layout/list1"/>
    <dgm:cxn modelId="{270234B6-CD41-4071-A280-4DB74D9BA8DA}" srcId="{9BFF537F-EF72-4684-B22F-113F633C36A2}" destId="{20F896F6-646C-4A2D-B9F2-B356348AA249}" srcOrd="0" destOrd="0" parTransId="{EF94E645-FF0D-439B-A259-CF72D8239C00}" sibTransId="{25BA293F-27B9-45FF-890B-09F6A60FB212}"/>
    <dgm:cxn modelId="{1C5987C2-52E3-4CB5-A25B-70F0281A34A0}" srcId="{9BFF537F-EF72-4684-B22F-113F633C36A2}" destId="{2DB6D5A0-A764-4C8F-B1E6-6FB418BC1F12}" srcOrd="2" destOrd="0" parTransId="{B9A308BA-68AA-4093-A146-2F6AB72A8519}" sibTransId="{B1EEFC9F-82A8-4C69-88EC-389F138EF8FF}"/>
    <dgm:cxn modelId="{B87B66CA-7F4F-4189-BF10-25A455CE4BED}" type="presOf" srcId="{2DB6D5A0-A764-4C8F-B1E6-6FB418BC1F12}" destId="{171420B4-2225-494A-9059-15673C6B95CD}" srcOrd="1" destOrd="0" presId="urn:microsoft.com/office/officeart/2005/8/layout/list1"/>
    <dgm:cxn modelId="{A6AAF8EA-CF46-4620-BF35-C0041708BA69}" srcId="{9BFF537F-EF72-4684-B22F-113F633C36A2}" destId="{1BBB15E4-293D-45CF-B198-99CB4EEC81C0}" srcOrd="1" destOrd="0" parTransId="{543AD873-F3A2-41C7-8595-44B313626927}" sibTransId="{9E904CE9-12F7-4E88-8583-6D0ECFFC211C}"/>
    <dgm:cxn modelId="{6AE79AFC-79AE-4B38-ADE2-BBCF1E0F6481}" type="presOf" srcId="{20F896F6-646C-4A2D-B9F2-B356348AA249}" destId="{C4FEE77F-5244-447F-A7BB-D5BD10358778}" srcOrd="0" destOrd="0" presId="urn:microsoft.com/office/officeart/2005/8/layout/list1"/>
    <dgm:cxn modelId="{4F71D7FE-F63E-4A0F-B4D9-256E3E4ABF35}" type="presOf" srcId="{20F896F6-646C-4A2D-B9F2-B356348AA249}" destId="{767AB79A-9F63-48AD-A22D-CB353C498453}" srcOrd="1" destOrd="0" presId="urn:microsoft.com/office/officeart/2005/8/layout/list1"/>
    <dgm:cxn modelId="{6E53D0CE-B1BB-45DA-ACFA-8CE2A3D66552}" type="presParOf" srcId="{D4B71739-04B3-4F77-AAA0-26DEE7D61C4D}" destId="{B4851960-D307-4210-92D5-7CFBCD5CF214}" srcOrd="0" destOrd="0" presId="urn:microsoft.com/office/officeart/2005/8/layout/list1"/>
    <dgm:cxn modelId="{FA7A3E15-17E2-4D90-B3AB-15670FD66CB2}" type="presParOf" srcId="{B4851960-D307-4210-92D5-7CFBCD5CF214}" destId="{C4FEE77F-5244-447F-A7BB-D5BD10358778}" srcOrd="0" destOrd="0" presId="urn:microsoft.com/office/officeart/2005/8/layout/list1"/>
    <dgm:cxn modelId="{F4CDAE9C-0852-4C58-9CEB-1B1278935D57}" type="presParOf" srcId="{B4851960-D307-4210-92D5-7CFBCD5CF214}" destId="{767AB79A-9F63-48AD-A22D-CB353C498453}" srcOrd="1" destOrd="0" presId="urn:microsoft.com/office/officeart/2005/8/layout/list1"/>
    <dgm:cxn modelId="{DBBC5EDD-A6C6-46DB-86AA-709F6939BCF6}" type="presParOf" srcId="{D4B71739-04B3-4F77-AAA0-26DEE7D61C4D}" destId="{60F83778-BC77-4644-A72D-FCAC5DA68CBB}" srcOrd="1" destOrd="0" presId="urn:microsoft.com/office/officeart/2005/8/layout/list1"/>
    <dgm:cxn modelId="{CCA26390-2BDD-42AA-8561-3F4207F37369}" type="presParOf" srcId="{D4B71739-04B3-4F77-AAA0-26DEE7D61C4D}" destId="{E081EB2A-1332-400F-B4DE-EA2A6841A0E8}" srcOrd="2" destOrd="0" presId="urn:microsoft.com/office/officeart/2005/8/layout/list1"/>
    <dgm:cxn modelId="{93AF395E-B1B1-4EBE-A825-3993DE250DEC}" type="presParOf" srcId="{D4B71739-04B3-4F77-AAA0-26DEE7D61C4D}" destId="{3ED682D9-6053-4547-B52E-BA94B21B32D7}" srcOrd="3" destOrd="0" presId="urn:microsoft.com/office/officeart/2005/8/layout/list1"/>
    <dgm:cxn modelId="{E5A33698-A02E-4856-9C3F-867D46D1FFCB}" type="presParOf" srcId="{D4B71739-04B3-4F77-AAA0-26DEE7D61C4D}" destId="{F4F26561-2B9A-4971-AF45-177FB2DF8F41}" srcOrd="4" destOrd="0" presId="urn:microsoft.com/office/officeart/2005/8/layout/list1"/>
    <dgm:cxn modelId="{7F312B32-0ADD-4A44-98E9-35415D544EF8}" type="presParOf" srcId="{F4F26561-2B9A-4971-AF45-177FB2DF8F41}" destId="{9F5D364C-E697-4640-8B9A-339191DAFC22}" srcOrd="0" destOrd="0" presId="urn:microsoft.com/office/officeart/2005/8/layout/list1"/>
    <dgm:cxn modelId="{7292DE29-92EE-4E6C-8D27-51BBEFD6A421}" type="presParOf" srcId="{F4F26561-2B9A-4971-AF45-177FB2DF8F41}" destId="{5558B3B8-F09C-4DF2-BCC5-ECBB096B01A3}" srcOrd="1" destOrd="0" presId="urn:microsoft.com/office/officeart/2005/8/layout/list1"/>
    <dgm:cxn modelId="{F29333F6-4F53-4137-A90B-5063FBC8A24F}" type="presParOf" srcId="{D4B71739-04B3-4F77-AAA0-26DEE7D61C4D}" destId="{782ED458-2343-4190-900E-C57A1FE58954}" srcOrd="5" destOrd="0" presId="urn:microsoft.com/office/officeart/2005/8/layout/list1"/>
    <dgm:cxn modelId="{F18F112D-5AB1-4F26-90CF-529A1843EA5D}" type="presParOf" srcId="{D4B71739-04B3-4F77-AAA0-26DEE7D61C4D}" destId="{234FFCB4-4684-4490-A974-29BBDBFBBC47}" srcOrd="6" destOrd="0" presId="urn:microsoft.com/office/officeart/2005/8/layout/list1"/>
    <dgm:cxn modelId="{F5EBA863-E553-4C6E-9578-34432520A60D}" type="presParOf" srcId="{D4B71739-04B3-4F77-AAA0-26DEE7D61C4D}" destId="{8F5ED575-8F95-4884-AA32-189EAF497517}" srcOrd="7" destOrd="0" presId="urn:microsoft.com/office/officeart/2005/8/layout/list1"/>
    <dgm:cxn modelId="{F7BDDA0A-A193-4513-9C61-E37FEFBF5E6B}" type="presParOf" srcId="{D4B71739-04B3-4F77-AAA0-26DEE7D61C4D}" destId="{F3992834-8398-49C7-8A4F-91DC0D8287E8}" srcOrd="8" destOrd="0" presId="urn:microsoft.com/office/officeart/2005/8/layout/list1"/>
    <dgm:cxn modelId="{99F9D022-4654-4EE7-9272-13323FF03DD1}" type="presParOf" srcId="{F3992834-8398-49C7-8A4F-91DC0D8287E8}" destId="{788DD851-2906-4E84-A52A-04FAACFDDFC3}" srcOrd="0" destOrd="0" presId="urn:microsoft.com/office/officeart/2005/8/layout/list1"/>
    <dgm:cxn modelId="{42CCF2AD-9840-4EA7-88DC-5BCBA8DC7D7D}" type="presParOf" srcId="{F3992834-8398-49C7-8A4F-91DC0D8287E8}" destId="{171420B4-2225-494A-9059-15673C6B95CD}" srcOrd="1" destOrd="0" presId="urn:microsoft.com/office/officeart/2005/8/layout/list1"/>
    <dgm:cxn modelId="{1FEC9E0B-A075-4D25-9A87-19A511A67A8A}" type="presParOf" srcId="{D4B71739-04B3-4F77-AAA0-26DEE7D61C4D}" destId="{4119A1FD-BD82-4092-8924-992F01B812A0}" srcOrd="9" destOrd="0" presId="urn:microsoft.com/office/officeart/2005/8/layout/list1"/>
    <dgm:cxn modelId="{AE002B97-DA9A-442F-864C-70451D884F32}" type="presParOf" srcId="{D4B71739-04B3-4F77-AAA0-26DEE7D61C4D}" destId="{9A258C04-C244-440F-A9DE-F9FB36F9989E}" srcOrd="10" destOrd="0" presId="urn:microsoft.com/office/officeart/2005/8/layout/list1"/>
    <dgm:cxn modelId="{D04F0A25-59FD-4FA4-83AB-B08C35A39F18}" type="presParOf" srcId="{D4B71739-04B3-4F77-AAA0-26DEE7D61C4D}" destId="{645B2B98-8121-40A5-8D48-3AA8C7839DFA}" srcOrd="11" destOrd="0" presId="urn:microsoft.com/office/officeart/2005/8/layout/list1"/>
    <dgm:cxn modelId="{DF6111C8-EC5B-49AE-A15E-C16DB89F6669}" type="presParOf" srcId="{D4B71739-04B3-4F77-AAA0-26DEE7D61C4D}" destId="{31A231DA-E5E5-49D6-82FE-A3D348D012B5}" srcOrd="12" destOrd="0" presId="urn:microsoft.com/office/officeart/2005/8/layout/list1"/>
    <dgm:cxn modelId="{117A0CD1-5069-484C-9638-168408528151}" type="presParOf" srcId="{31A231DA-E5E5-49D6-82FE-A3D348D012B5}" destId="{EF64D471-BE30-402A-A167-E77803408CB3}" srcOrd="0" destOrd="0" presId="urn:microsoft.com/office/officeart/2005/8/layout/list1"/>
    <dgm:cxn modelId="{F8292767-F303-4416-9FFF-C61C51CDA7BC}" type="presParOf" srcId="{31A231DA-E5E5-49D6-82FE-A3D348D012B5}" destId="{BA16A284-ED25-44A8-8700-D1856865EDC3}" srcOrd="1" destOrd="0" presId="urn:microsoft.com/office/officeart/2005/8/layout/list1"/>
    <dgm:cxn modelId="{71EF4430-29F0-4E95-B5EB-63F5BB73CA54}" type="presParOf" srcId="{D4B71739-04B3-4F77-AAA0-26DEE7D61C4D}" destId="{A1F9851F-6452-4DDF-A9EC-0D73CF10A7C2}" srcOrd="13" destOrd="0" presId="urn:microsoft.com/office/officeart/2005/8/layout/list1"/>
    <dgm:cxn modelId="{D3ABF344-E4B5-4EA3-B4B9-16429A95291E}" type="presParOf" srcId="{D4B71739-04B3-4F77-AAA0-26DEE7D61C4D}" destId="{688329E8-9FCA-4B31-A942-EDBDAC0CE04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BFF537F-EF72-4684-B22F-113F633C36A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B8AB7A3-1EC9-45B2-AE58-9B8B28A99EC2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l-PL" sz="1600" b="1" dirty="0">
              <a:solidFill>
                <a:schemeClr val="tx1">
                  <a:lumMod val="50000"/>
                </a:schemeClr>
              </a:solidFill>
              <a:latin typeface="+mn-lt"/>
            </a:rPr>
            <a:t>Na podstawie przyznanych punktów, na zakończenie oceny formalno-merytorycznej, utworzona zostanie lista rankingowa uszeregowana według liczby przyznanych punktów.</a:t>
          </a:r>
        </a:p>
      </dgm:t>
    </dgm:pt>
    <dgm:pt modelId="{5FDC93BD-4186-41B8-A83F-79204E437B83}" type="parTrans" cxnId="{859300CF-0015-4346-9EC6-10BE12EAF203}">
      <dgm:prSet/>
      <dgm:spPr/>
      <dgm:t>
        <a:bodyPr/>
        <a:lstStyle/>
        <a:p>
          <a:endParaRPr lang="pl-PL">
            <a:solidFill>
              <a:schemeClr val="tx1">
                <a:lumMod val="50000"/>
              </a:schemeClr>
            </a:solidFill>
          </a:endParaRPr>
        </a:p>
      </dgm:t>
    </dgm:pt>
    <dgm:pt modelId="{FE4F7F72-5FB1-43B0-9DAA-BA2C4ADA70E1}" type="sibTrans" cxnId="{859300CF-0015-4346-9EC6-10BE12EAF203}">
      <dgm:prSet/>
      <dgm:spPr/>
      <dgm:t>
        <a:bodyPr/>
        <a:lstStyle/>
        <a:p>
          <a:endParaRPr lang="pl-PL">
            <a:solidFill>
              <a:schemeClr val="tx1">
                <a:lumMod val="50000"/>
              </a:schemeClr>
            </a:solidFill>
          </a:endParaRPr>
        </a:p>
      </dgm:t>
    </dgm:pt>
    <dgm:pt modelId="{396338EA-940F-4801-B226-BEA59BF498B8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pl-PL" sz="1600" b="1" dirty="0">
              <a:solidFill>
                <a:schemeClr val="tx1">
                  <a:lumMod val="50000"/>
                </a:schemeClr>
              </a:solidFill>
              <a:latin typeface="+mn-lt"/>
            </a:rPr>
            <a:t>Do oceny strategicznej zakwalifikowanych zostanie do 20 wniosków, które uzyskały pozytywną ocenę formalno-merytoryczną i uzyskały najwyższą liczbę punktów.</a:t>
          </a:r>
        </a:p>
      </dgm:t>
    </dgm:pt>
    <dgm:pt modelId="{3D061811-96B9-4104-AF78-006EBA984DE3}" type="parTrans" cxnId="{A0CC5356-F6E8-4F9C-B56D-8C512049D666}">
      <dgm:prSet/>
      <dgm:spPr/>
      <dgm:t>
        <a:bodyPr/>
        <a:lstStyle/>
        <a:p>
          <a:endParaRPr lang="pl-PL">
            <a:solidFill>
              <a:schemeClr val="tx1">
                <a:lumMod val="50000"/>
              </a:schemeClr>
            </a:solidFill>
          </a:endParaRPr>
        </a:p>
      </dgm:t>
    </dgm:pt>
    <dgm:pt modelId="{60CC42BB-EC9F-458C-9065-80F0989C5369}" type="sibTrans" cxnId="{A0CC5356-F6E8-4F9C-B56D-8C512049D666}">
      <dgm:prSet/>
      <dgm:spPr/>
      <dgm:t>
        <a:bodyPr/>
        <a:lstStyle/>
        <a:p>
          <a:endParaRPr lang="pl-PL">
            <a:solidFill>
              <a:schemeClr val="tx1">
                <a:lumMod val="50000"/>
              </a:schemeClr>
            </a:solidFill>
          </a:endParaRPr>
        </a:p>
      </dgm:t>
    </dgm:pt>
    <dgm:pt modelId="{DFAE21BD-429E-428B-B554-190EAE88195C}">
      <dgm:prSet custT="1"/>
      <dgm:spPr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95950" tIns="0" rIns="295950" bIns="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6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Pozostałe wnioski, które uzyskały pozytywną ocenę formalno-merytoryczną utworzą listę rezerwową.</a:t>
          </a:r>
        </a:p>
      </dgm:t>
    </dgm:pt>
    <dgm:pt modelId="{3B4A3A1D-BDA0-463E-83CC-E405E649F4EA}" type="parTrans" cxnId="{A0286C94-7033-4A35-A397-FC3C4F5A98D5}">
      <dgm:prSet/>
      <dgm:spPr/>
      <dgm:t>
        <a:bodyPr/>
        <a:lstStyle/>
        <a:p>
          <a:endParaRPr lang="pl-PL">
            <a:solidFill>
              <a:schemeClr val="tx1">
                <a:lumMod val="50000"/>
              </a:schemeClr>
            </a:solidFill>
          </a:endParaRPr>
        </a:p>
      </dgm:t>
    </dgm:pt>
    <dgm:pt modelId="{5A0B7230-F010-4D19-938C-F7BE096CD9D1}" type="sibTrans" cxnId="{A0286C94-7033-4A35-A397-FC3C4F5A98D5}">
      <dgm:prSet/>
      <dgm:spPr/>
      <dgm:t>
        <a:bodyPr/>
        <a:lstStyle/>
        <a:p>
          <a:endParaRPr lang="pl-PL">
            <a:solidFill>
              <a:schemeClr val="tx1">
                <a:lumMod val="50000"/>
              </a:schemeClr>
            </a:solidFill>
          </a:endParaRPr>
        </a:p>
      </dgm:t>
    </dgm:pt>
    <dgm:pt modelId="{D4B71739-04B3-4F77-AAA0-26DEE7D61C4D}" type="pres">
      <dgm:prSet presAssocID="{9BFF537F-EF72-4684-B22F-113F633C36A2}" presName="linear" presStyleCnt="0">
        <dgm:presLayoutVars>
          <dgm:dir/>
          <dgm:animLvl val="lvl"/>
          <dgm:resizeHandles val="exact"/>
        </dgm:presLayoutVars>
      </dgm:prSet>
      <dgm:spPr/>
    </dgm:pt>
    <dgm:pt modelId="{1A46331F-06A8-42F3-9650-1913F914BE04}" type="pres">
      <dgm:prSet presAssocID="{0B8AB7A3-1EC9-45B2-AE58-9B8B28A99EC2}" presName="parentLin" presStyleCnt="0"/>
      <dgm:spPr/>
    </dgm:pt>
    <dgm:pt modelId="{80499EBA-26FE-49C8-B4BF-14DAA140D871}" type="pres">
      <dgm:prSet presAssocID="{0B8AB7A3-1EC9-45B2-AE58-9B8B28A99EC2}" presName="parentLeftMargin" presStyleLbl="node1" presStyleIdx="0" presStyleCnt="3"/>
      <dgm:spPr/>
    </dgm:pt>
    <dgm:pt modelId="{AE08DE70-0C66-4071-99CF-E8B130D86CCC}" type="pres">
      <dgm:prSet presAssocID="{0B8AB7A3-1EC9-45B2-AE58-9B8B28A99EC2}" presName="parentText" presStyleLbl="node1" presStyleIdx="0" presStyleCnt="3" custScaleX="118038" custScaleY="187338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4A8EC41E-5340-47C8-AC18-D4BF741F5380}" type="pres">
      <dgm:prSet presAssocID="{0B8AB7A3-1EC9-45B2-AE58-9B8B28A99EC2}" presName="negativeSpace" presStyleCnt="0"/>
      <dgm:spPr/>
    </dgm:pt>
    <dgm:pt modelId="{E60C2260-3E8D-4FEC-BF48-3B34811717C9}" type="pres">
      <dgm:prSet presAssocID="{0B8AB7A3-1EC9-45B2-AE58-9B8B28A99EC2}" presName="childText" presStyleLbl="conFgAcc1" presStyleIdx="0" presStyleCnt="3">
        <dgm:presLayoutVars>
          <dgm:bulletEnabled val="1"/>
        </dgm:presLayoutVars>
      </dgm:prSet>
      <dgm:spPr/>
    </dgm:pt>
    <dgm:pt modelId="{449FB5C4-230B-492C-995D-D2AF796D495F}" type="pres">
      <dgm:prSet presAssocID="{FE4F7F72-5FB1-43B0-9DAA-BA2C4ADA70E1}" presName="spaceBetweenRectangles" presStyleCnt="0"/>
      <dgm:spPr/>
    </dgm:pt>
    <dgm:pt modelId="{4A3CC089-64D3-4176-9CCB-96862A11F67C}" type="pres">
      <dgm:prSet presAssocID="{396338EA-940F-4801-B226-BEA59BF498B8}" presName="parentLin" presStyleCnt="0"/>
      <dgm:spPr/>
    </dgm:pt>
    <dgm:pt modelId="{BC96E971-4CD1-439C-9016-9963FC91763D}" type="pres">
      <dgm:prSet presAssocID="{396338EA-940F-4801-B226-BEA59BF498B8}" presName="parentLeftMargin" presStyleLbl="node1" presStyleIdx="0" presStyleCnt="3"/>
      <dgm:spPr/>
    </dgm:pt>
    <dgm:pt modelId="{9861C1B4-5F00-4EAB-BB71-62D1D87B074C}" type="pres">
      <dgm:prSet presAssocID="{396338EA-940F-4801-B226-BEA59BF498B8}" presName="parentText" presStyleLbl="node1" presStyleIdx="1" presStyleCnt="3" custScaleX="118038" custScaleY="176263" custLinFactNeighborY="0">
        <dgm:presLayoutVars>
          <dgm:chMax val="0"/>
          <dgm:bulletEnabled val="1"/>
        </dgm:presLayoutVars>
      </dgm:prSet>
      <dgm:spPr/>
    </dgm:pt>
    <dgm:pt modelId="{7457E797-18C7-4D41-841D-1209BE273357}" type="pres">
      <dgm:prSet presAssocID="{396338EA-940F-4801-B226-BEA59BF498B8}" presName="negativeSpace" presStyleCnt="0"/>
      <dgm:spPr/>
    </dgm:pt>
    <dgm:pt modelId="{5230838E-E3F8-4308-B523-109BB5AE877B}" type="pres">
      <dgm:prSet presAssocID="{396338EA-940F-4801-B226-BEA59BF498B8}" presName="childText" presStyleLbl="conFgAcc1" presStyleIdx="1" presStyleCnt="3">
        <dgm:presLayoutVars>
          <dgm:bulletEnabled val="1"/>
        </dgm:presLayoutVars>
      </dgm:prSet>
      <dgm:spPr/>
    </dgm:pt>
    <dgm:pt modelId="{9CA42E76-9FCC-4E51-9E24-87264EAEFB6E}" type="pres">
      <dgm:prSet presAssocID="{60CC42BB-EC9F-458C-9065-80F0989C5369}" presName="spaceBetweenRectangles" presStyleCnt="0"/>
      <dgm:spPr/>
    </dgm:pt>
    <dgm:pt modelId="{D204946C-7BFA-4436-B1E4-ABA5205F83DB}" type="pres">
      <dgm:prSet presAssocID="{DFAE21BD-429E-428B-B554-190EAE88195C}" presName="parentLin" presStyleCnt="0"/>
      <dgm:spPr/>
    </dgm:pt>
    <dgm:pt modelId="{B6D9B03E-7BFC-464D-AFE4-9F0AAA6B96A8}" type="pres">
      <dgm:prSet presAssocID="{DFAE21BD-429E-428B-B554-190EAE88195C}" presName="parentLeftMargin" presStyleLbl="node1" presStyleIdx="1" presStyleCnt="3"/>
      <dgm:spPr/>
    </dgm:pt>
    <dgm:pt modelId="{35301D8B-8738-49C2-825C-7BBD768A98C6}" type="pres">
      <dgm:prSet presAssocID="{DFAE21BD-429E-428B-B554-190EAE88195C}" presName="parentText" presStyleLbl="node1" presStyleIdx="2" presStyleCnt="3" custScaleX="118038" custScaleY="177903">
        <dgm:presLayoutVars>
          <dgm:chMax val="0"/>
          <dgm:bulletEnabled val="1"/>
        </dgm:presLayoutVars>
      </dgm:prSet>
      <dgm:spPr>
        <a:xfrm>
          <a:off x="558730" y="2306234"/>
          <a:ext cx="7822221" cy="840271"/>
        </a:xfrm>
        <a:prstGeom prst="roundRect">
          <a:avLst/>
        </a:prstGeom>
      </dgm:spPr>
    </dgm:pt>
    <dgm:pt modelId="{98CC66B2-D3D3-40E1-8D0E-0B6D0E8D20DC}" type="pres">
      <dgm:prSet presAssocID="{DFAE21BD-429E-428B-B554-190EAE88195C}" presName="negativeSpace" presStyleCnt="0"/>
      <dgm:spPr/>
    </dgm:pt>
    <dgm:pt modelId="{C6D2A288-A00B-4ABB-A9E4-B44A4EC68D35}" type="pres">
      <dgm:prSet presAssocID="{DFAE21BD-429E-428B-B554-190EAE88195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ACFB146-A504-499A-BBA5-78DD5DADADB2}" type="presOf" srcId="{396338EA-940F-4801-B226-BEA59BF498B8}" destId="{BC96E971-4CD1-439C-9016-9963FC91763D}" srcOrd="0" destOrd="0" presId="urn:microsoft.com/office/officeart/2005/8/layout/list1"/>
    <dgm:cxn modelId="{8B789451-1BB6-4555-82EA-76272B24FEA2}" type="presOf" srcId="{0B8AB7A3-1EC9-45B2-AE58-9B8B28A99EC2}" destId="{80499EBA-26FE-49C8-B4BF-14DAA140D871}" srcOrd="0" destOrd="0" presId="urn:microsoft.com/office/officeart/2005/8/layout/list1"/>
    <dgm:cxn modelId="{A0CC5356-F6E8-4F9C-B56D-8C512049D666}" srcId="{9BFF537F-EF72-4684-B22F-113F633C36A2}" destId="{396338EA-940F-4801-B226-BEA59BF498B8}" srcOrd="1" destOrd="0" parTransId="{3D061811-96B9-4104-AF78-006EBA984DE3}" sibTransId="{60CC42BB-EC9F-458C-9065-80F0989C5369}"/>
    <dgm:cxn modelId="{0E20405A-FC42-4DC9-8A65-BBFEF28EE33D}" type="presOf" srcId="{0B8AB7A3-1EC9-45B2-AE58-9B8B28A99EC2}" destId="{AE08DE70-0C66-4071-99CF-E8B130D86CCC}" srcOrd="1" destOrd="0" presId="urn:microsoft.com/office/officeart/2005/8/layout/list1"/>
    <dgm:cxn modelId="{A0286C94-7033-4A35-A397-FC3C4F5A98D5}" srcId="{9BFF537F-EF72-4684-B22F-113F633C36A2}" destId="{DFAE21BD-429E-428B-B554-190EAE88195C}" srcOrd="2" destOrd="0" parTransId="{3B4A3A1D-BDA0-463E-83CC-E405E649F4EA}" sibTransId="{5A0B7230-F010-4D19-938C-F7BE096CD9D1}"/>
    <dgm:cxn modelId="{15845C9F-E0EA-4D41-A32D-E675E4AA3601}" type="presOf" srcId="{9BFF537F-EF72-4684-B22F-113F633C36A2}" destId="{D4B71739-04B3-4F77-AAA0-26DEE7D61C4D}" srcOrd="0" destOrd="0" presId="urn:microsoft.com/office/officeart/2005/8/layout/list1"/>
    <dgm:cxn modelId="{85C0ABAA-3696-4912-A405-946E3DF2C322}" type="presOf" srcId="{DFAE21BD-429E-428B-B554-190EAE88195C}" destId="{35301D8B-8738-49C2-825C-7BBD768A98C6}" srcOrd="1" destOrd="0" presId="urn:microsoft.com/office/officeart/2005/8/layout/list1"/>
    <dgm:cxn modelId="{859300CF-0015-4346-9EC6-10BE12EAF203}" srcId="{9BFF537F-EF72-4684-B22F-113F633C36A2}" destId="{0B8AB7A3-1EC9-45B2-AE58-9B8B28A99EC2}" srcOrd="0" destOrd="0" parTransId="{5FDC93BD-4186-41B8-A83F-79204E437B83}" sibTransId="{FE4F7F72-5FB1-43B0-9DAA-BA2C4ADA70E1}"/>
    <dgm:cxn modelId="{3431D1DD-8FE8-4C75-802B-2E4708C2BE11}" type="presOf" srcId="{396338EA-940F-4801-B226-BEA59BF498B8}" destId="{9861C1B4-5F00-4EAB-BB71-62D1D87B074C}" srcOrd="1" destOrd="0" presId="urn:microsoft.com/office/officeart/2005/8/layout/list1"/>
    <dgm:cxn modelId="{CB02B0DE-F85C-4A33-9484-1738C2857EAC}" type="presOf" srcId="{DFAE21BD-429E-428B-B554-190EAE88195C}" destId="{B6D9B03E-7BFC-464D-AFE4-9F0AAA6B96A8}" srcOrd="0" destOrd="0" presId="urn:microsoft.com/office/officeart/2005/8/layout/list1"/>
    <dgm:cxn modelId="{2B4B28CA-461F-458C-B77A-AF8BCFB227DE}" type="presParOf" srcId="{D4B71739-04B3-4F77-AAA0-26DEE7D61C4D}" destId="{1A46331F-06A8-42F3-9650-1913F914BE04}" srcOrd="0" destOrd="0" presId="urn:microsoft.com/office/officeart/2005/8/layout/list1"/>
    <dgm:cxn modelId="{ACA8217E-1869-4B41-B063-D874D92FC0F7}" type="presParOf" srcId="{1A46331F-06A8-42F3-9650-1913F914BE04}" destId="{80499EBA-26FE-49C8-B4BF-14DAA140D871}" srcOrd="0" destOrd="0" presId="urn:microsoft.com/office/officeart/2005/8/layout/list1"/>
    <dgm:cxn modelId="{F2C85A8B-3773-4465-83D8-3A72C0192BFD}" type="presParOf" srcId="{1A46331F-06A8-42F3-9650-1913F914BE04}" destId="{AE08DE70-0C66-4071-99CF-E8B130D86CCC}" srcOrd="1" destOrd="0" presId="urn:microsoft.com/office/officeart/2005/8/layout/list1"/>
    <dgm:cxn modelId="{11690149-6F5D-456C-A3D1-18727799B3F0}" type="presParOf" srcId="{D4B71739-04B3-4F77-AAA0-26DEE7D61C4D}" destId="{4A8EC41E-5340-47C8-AC18-D4BF741F5380}" srcOrd="1" destOrd="0" presId="urn:microsoft.com/office/officeart/2005/8/layout/list1"/>
    <dgm:cxn modelId="{7F695B43-64D8-467C-A494-820377F683C3}" type="presParOf" srcId="{D4B71739-04B3-4F77-AAA0-26DEE7D61C4D}" destId="{E60C2260-3E8D-4FEC-BF48-3B34811717C9}" srcOrd="2" destOrd="0" presId="urn:microsoft.com/office/officeart/2005/8/layout/list1"/>
    <dgm:cxn modelId="{6CEDFF17-7028-4189-8DA8-BABD83D826FE}" type="presParOf" srcId="{D4B71739-04B3-4F77-AAA0-26DEE7D61C4D}" destId="{449FB5C4-230B-492C-995D-D2AF796D495F}" srcOrd="3" destOrd="0" presId="urn:microsoft.com/office/officeart/2005/8/layout/list1"/>
    <dgm:cxn modelId="{22C71372-B138-4D8F-B712-7AF6BFC575E8}" type="presParOf" srcId="{D4B71739-04B3-4F77-AAA0-26DEE7D61C4D}" destId="{4A3CC089-64D3-4176-9CCB-96862A11F67C}" srcOrd="4" destOrd="0" presId="urn:microsoft.com/office/officeart/2005/8/layout/list1"/>
    <dgm:cxn modelId="{A82BD8FC-B2C6-44A6-84AC-7ABA7D41154E}" type="presParOf" srcId="{4A3CC089-64D3-4176-9CCB-96862A11F67C}" destId="{BC96E971-4CD1-439C-9016-9963FC91763D}" srcOrd="0" destOrd="0" presId="urn:microsoft.com/office/officeart/2005/8/layout/list1"/>
    <dgm:cxn modelId="{AABC3388-7C76-45FB-873F-2409F9EE5A2E}" type="presParOf" srcId="{4A3CC089-64D3-4176-9CCB-96862A11F67C}" destId="{9861C1B4-5F00-4EAB-BB71-62D1D87B074C}" srcOrd="1" destOrd="0" presId="urn:microsoft.com/office/officeart/2005/8/layout/list1"/>
    <dgm:cxn modelId="{FC9AE0A9-33D4-45D5-B56E-7AABA334B766}" type="presParOf" srcId="{D4B71739-04B3-4F77-AAA0-26DEE7D61C4D}" destId="{7457E797-18C7-4D41-841D-1209BE273357}" srcOrd="5" destOrd="0" presId="urn:microsoft.com/office/officeart/2005/8/layout/list1"/>
    <dgm:cxn modelId="{3469B167-2061-4B21-A673-EA7658C178F9}" type="presParOf" srcId="{D4B71739-04B3-4F77-AAA0-26DEE7D61C4D}" destId="{5230838E-E3F8-4308-B523-109BB5AE877B}" srcOrd="6" destOrd="0" presId="urn:microsoft.com/office/officeart/2005/8/layout/list1"/>
    <dgm:cxn modelId="{4199292D-C63F-44AF-A669-0FB5DD642CB4}" type="presParOf" srcId="{D4B71739-04B3-4F77-AAA0-26DEE7D61C4D}" destId="{9CA42E76-9FCC-4E51-9E24-87264EAEFB6E}" srcOrd="7" destOrd="0" presId="urn:microsoft.com/office/officeart/2005/8/layout/list1"/>
    <dgm:cxn modelId="{DA17EE4E-E430-49D3-8F15-B40D4295B822}" type="presParOf" srcId="{D4B71739-04B3-4F77-AAA0-26DEE7D61C4D}" destId="{D204946C-7BFA-4436-B1E4-ABA5205F83DB}" srcOrd="8" destOrd="0" presId="urn:microsoft.com/office/officeart/2005/8/layout/list1"/>
    <dgm:cxn modelId="{0BB6CA41-479F-4304-8A81-78B36A0D77FF}" type="presParOf" srcId="{D204946C-7BFA-4436-B1E4-ABA5205F83DB}" destId="{B6D9B03E-7BFC-464D-AFE4-9F0AAA6B96A8}" srcOrd="0" destOrd="0" presId="urn:microsoft.com/office/officeart/2005/8/layout/list1"/>
    <dgm:cxn modelId="{D6D90462-5F1E-46F7-B6C5-55A85EF6C317}" type="presParOf" srcId="{D204946C-7BFA-4436-B1E4-ABA5205F83DB}" destId="{35301D8B-8738-49C2-825C-7BBD768A98C6}" srcOrd="1" destOrd="0" presId="urn:microsoft.com/office/officeart/2005/8/layout/list1"/>
    <dgm:cxn modelId="{3FD93EDF-8967-49DD-957C-8E00D05803D1}" type="presParOf" srcId="{D4B71739-04B3-4F77-AAA0-26DEE7D61C4D}" destId="{98CC66B2-D3D3-40E1-8D0E-0B6D0E8D20DC}" srcOrd="9" destOrd="0" presId="urn:microsoft.com/office/officeart/2005/8/layout/list1"/>
    <dgm:cxn modelId="{B04945F3-281F-49A6-BF2D-4622D235E01D}" type="presParOf" srcId="{D4B71739-04B3-4F77-AAA0-26DEE7D61C4D}" destId="{C6D2A288-A00B-4ABB-A9E4-B44A4EC68D3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8F6607A-2FF6-4AAD-B331-F3212EE8110A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06FCAF39-746A-490C-B158-8A502F43E631}">
      <dgm:prSet phldrT="[Tekst]" custT="1"/>
      <dgm:spPr/>
      <dgm:t>
        <a:bodyPr/>
        <a:lstStyle/>
        <a:p>
          <a:r>
            <a:rPr lang="pl-PL" sz="1400" b="1" dirty="0">
              <a:solidFill>
                <a:schemeClr val="tx1">
                  <a:lumMod val="50000"/>
                </a:schemeClr>
              </a:solidFill>
            </a:rPr>
            <a:t>Odwołanie jest rozpatrywane w terminie 14 dni  kalendarzowych od</a:t>
          </a:r>
        </a:p>
      </dgm:t>
    </dgm:pt>
    <dgm:pt modelId="{7A0B645A-0481-41A0-9AA2-4AA0D5DD3CA2}" type="parTrans" cxnId="{0C843F73-2C39-4CB9-B3FA-E5F7E8AD2918}">
      <dgm:prSet/>
      <dgm:spPr/>
      <dgm:t>
        <a:bodyPr/>
        <a:lstStyle/>
        <a:p>
          <a:endParaRPr lang="pl-PL" b="1">
            <a:solidFill>
              <a:schemeClr val="tx1">
                <a:lumMod val="50000"/>
              </a:schemeClr>
            </a:solidFill>
          </a:endParaRPr>
        </a:p>
      </dgm:t>
    </dgm:pt>
    <dgm:pt modelId="{643987EE-6CB9-4623-B04C-FE08F8D9DFBD}" type="sibTrans" cxnId="{0C843F73-2C39-4CB9-B3FA-E5F7E8AD2918}">
      <dgm:prSet/>
      <dgm:spPr/>
      <dgm:t>
        <a:bodyPr/>
        <a:lstStyle/>
        <a:p>
          <a:endParaRPr lang="pl-PL" b="1">
            <a:solidFill>
              <a:schemeClr val="tx1">
                <a:lumMod val="50000"/>
              </a:schemeClr>
            </a:solidFill>
          </a:endParaRPr>
        </a:p>
      </dgm:t>
    </dgm:pt>
    <dgm:pt modelId="{F2E2D77D-F83B-4EAD-BB40-12B61EC0AC93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l-PL" sz="1400" b="1" dirty="0">
              <a:solidFill>
                <a:schemeClr val="tx1">
                  <a:lumMod val="50000"/>
                </a:schemeClr>
              </a:solidFill>
            </a:rPr>
            <a:t>Wnioskodawcy, których wnioski ocenione zostały negatywnie pod względem formalno-merytorycznym lub nie zakwalifikowały się do oceny strategicznej, mogą złożyć odwołanie od wyników oceny wniosku</a:t>
          </a:r>
        </a:p>
      </dgm:t>
    </dgm:pt>
    <dgm:pt modelId="{B81F11E8-96C1-408E-8009-F6000DCF3B1B}" type="parTrans" cxnId="{3BF1B165-7F64-4B60-86BE-774B7313E77F}">
      <dgm:prSet/>
      <dgm:spPr/>
      <dgm:t>
        <a:bodyPr/>
        <a:lstStyle/>
        <a:p>
          <a:endParaRPr lang="pl-PL" b="1">
            <a:solidFill>
              <a:schemeClr val="tx1">
                <a:lumMod val="50000"/>
              </a:schemeClr>
            </a:solidFill>
          </a:endParaRPr>
        </a:p>
      </dgm:t>
    </dgm:pt>
    <dgm:pt modelId="{C815B7F6-4464-4C00-9237-AF87CD21A617}" type="sibTrans" cxnId="{3BF1B165-7F64-4B60-86BE-774B7313E77F}">
      <dgm:prSet/>
      <dgm:spPr/>
      <dgm:t>
        <a:bodyPr/>
        <a:lstStyle/>
        <a:p>
          <a:endParaRPr lang="pl-PL" b="1">
            <a:solidFill>
              <a:schemeClr val="tx1">
                <a:lumMod val="50000"/>
              </a:schemeClr>
            </a:solidFill>
          </a:endParaRPr>
        </a:p>
      </dgm:t>
    </dgm:pt>
    <dgm:pt modelId="{C111DC1E-7C63-48FC-93BA-8D26AB923C6C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1400" b="1" dirty="0">
              <a:solidFill>
                <a:schemeClr val="tx1">
                  <a:lumMod val="50000"/>
                </a:schemeClr>
              </a:solidFill>
            </a:rPr>
            <a:t>Wnioskodawca może odwołać się w terminie 7 dni kalendarzowych od dnia otrzymania informacji o wyniku oceny projektu</a:t>
          </a:r>
        </a:p>
      </dgm:t>
    </dgm:pt>
    <dgm:pt modelId="{8581FB0A-E061-4B34-AA45-46B75851A1B4}" type="parTrans" cxnId="{06CE289D-6410-46E1-B6CC-CA935A52E3BB}">
      <dgm:prSet/>
      <dgm:spPr/>
      <dgm:t>
        <a:bodyPr/>
        <a:lstStyle/>
        <a:p>
          <a:endParaRPr lang="pl-PL" b="1">
            <a:solidFill>
              <a:schemeClr val="tx1">
                <a:lumMod val="50000"/>
              </a:schemeClr>
            </a:solidFill>
          </a:endParaRPr>
        </a:p>
      </dgm:t>
    </dgm:pt>
    <dgm:pt modelId="{B49D8367-7D80-4501-8207-1A8C06E0B20D}" type="sibTrans" cxnId="{06CE289D-6410-46E1-B6CC-CA935A52E3BB}">
      <dgm:prSet/>
      <dgm:spPr/>
      <dgm:t>
        <a:bodyPr/>
        <a:lstStyle/>
        <a:p>
          <a:endParaRPr lang="pl-PL" b="1">
            <a:solidFill>
              <a:schemeClr val="tx1">
                <a:lumMod val="50000"/>
              </a:schemeClr>
            </a:solidFill>
          </a:endParaRPr>
        </a:p>
      </dgm:t>
    </dgm:pt>
    <dgm:pt modelId="{7F016AE4-88BD-4976-A673-CF54A11294E5}">
      <dgm:prSet phldrT="[Tekst]" custT="1"/>
      <dgm:spPr/>
      <dgm:t>
        <a:bodyPr/>
        <a:lstStyle/>
        <a:p>
          <a:r>
            <a:rPr lang="pl-PL" sz="1400" b="1">
              <a:solidFill>
                <a:schemeClr val="tx1">
                  <a:lumMod val="50000"/>
                </a:schemeClr>
              </a:solidFill>
            </a:rPr>
            <a:t>Odwołanie, które nie spełnia kryteriów formalnych lub zostało wniesione po terminie, pozostawia się bez rozpatrzeniadnia </a:t>
          </a:r>
          <a:r>
            <a:rPr lang="pl-PL" sz="1400" b="1" dirty="0">
              <a:solidFill>
                <a:schemeClr val="tx1">
                  <a:lumMod val="50000"/>
                </a:schemeClr>
              </a:solidFill>
            </a:rPr>
            <a:t>jego otrzymania</a:t>
          </a:r>
        </a:p>
      </dgm:t>
    </dgm:pt>
    <dgm:pt modelId="{656347EF-59D8-4CEB-8B57-ABBFD3F8B22C}" type="parTrans" cxnId="{25E10A6E-7DBF-4A6E-A04E-DD0AFA959F16}">
      <dgm:prSet/>
      <dgm:spPr/>
      <dgm:t>
        <a:bodyPr/>
        <a:lstStyle/>
        <a:p>
          <a:endParaRPr lang="pl-PL"/>
        </a:p>
      </dgm:t>
    </dgm:pt>
    <dgm:pt modelId="{ED6E8A51-66AC-4DB1-B18A-2B41743C1821}" type="sibTrans" cxnId="{25E10A6E-7DBF-4A6E-A04E-DD0AFA959F16}">
      <dgm:prSet/>
      <dgm:spPr/>
      <dgm:t>
        <a:bodyPr/>
        <a:lstStyle/>
        <a:p>
          <a:endParaRPr lang="pl-PL"/>
        </a:p>
      </dgm:t>
    </dgm:pt>
    <dgm:pt modelId="{EEE0EE71-B3F1-405C-9015-03AB7BBA744C}" type="pres">
      <dgm:prSet presAssocID="{68F6607A-2FF6-4AAD-B331-F3212EE8110A}" presName="Name0" presStyleCnt="0">
        <dgm:presLayoutVars>
          <dgm:dir/>
          <dgm:resizeHandles val="exact"/>
        </dgm:presLayoutVars>
      </dgm:prSet>
      <dgm:spPr/>
    </dgm:pt>
    <dgm:pt modelId="{E5DE8354-DD84-4E96-AB31-D9D6C744ACF4}" type="pres">
      <dgm:prSet presAssocID="{F2E2D77D-F83B-4EAD-BB40-12B61EC0AC93}" presName="node" presStyleLbl="node1" presStyleIdx="0" presStyleCnt="4" custLinFactNeighborX="27491" custLinFactNeighborY="1185">
        <dgm:presLayoutVars>
          <dgm:bulletEnabled val="1"/>
        </dgm:presLayoutVars>
      </dgm:prSet>
      <dgm:spPr/>
    </dgm:pt>
    <dgm:pt modelId="{B7754944-3162-43D6-8208-1989C61ADBF3}" type="pres">
      <dgm:prSet presAssocID="{C815B7F6-4464-4C00-9237-AF87CD21A617}" presName="sibTrans" presStyleLbl="sibTrans1D1" presStyleIdx="0" presStyleCnt="3"/>
      <dgm:spPr/>
    </dgm:pt>
    <dgm:pt modelId="{CA49B06F-942F-4B02-8F14-BA503D9D4894}" type="pres">
      <dgm:prSet presAssocID="{C815B7F6-4464-4C00-9237-AF87CD21A617}" presName="connectorText" presStyleLbl="sibTrans1D1" presStyleIdx="0" presStyleCnt="3"/>
      <dgm:spPr/>
    </dgm:pt>
    <dgm:pt modelId="{487DFC74-EE2E-4BBB-AD9E-2F637E43C7D8}" type="pres">
      <dgm:prSet presAssocID="{C111DC1E-7C63-48FC-93BA-8D26AB923C6C}" presName="node" presStyleLbl="node1" presStyleIdx="1" presStyleCnt="4" custLinFactNeighborX="62500" custLinFactNeighborY="1432">
        <dgm:presLayoutVars>
          <dgm:bulletEnabled val="1"/>
        </dgm:presLayoutVars>
      </dgm:prSet>
      <dgm:spPr/>
    </dgm:pt>
    <dgm:pt modelId="{4682981D-755A-4DCE-B801-2FFE20036221}" type="pres">
      <dgm:prSet presAssocID="{B49D8367-7D80-4501-8207-1A8C06E0B20D}" presName="sibTrans" presStyleLbl="sibTrans1D1" presStyleIdx="1" presStyleCnt="3"/>
      <dgm:spPr/>
    </dgm:pt>
    <dgm:pt modelId="{8A22D9C7-0C44-4254-9A10-B2044041B52E}" type="pres">
      <dgm:prSet presAssocID="{B49D8367-7D80-4501-8207-1A8C06E0B20D}" presName="connectorText" presStyleLbl="sibTrans1D1" presStyleIdx="1" presStyleCnt="3"/>
      <dgm:spPr/>
    </dgm:pt>
    <dgm:pt modelId="{01D8F82F-219F-49EF-9DA3-2380C0BC7D06}" type="pres">
      <dgm:prSet presAssocID="{06FCAF39-746A-490C-B158-8A502F43E631}" presName="node" presStyleLbl="node1" presStyleIdx="2" presStyleCnt="4" custLinFactX="-100000" custLinFactY="19540" custLinFactNeighborX="-116615" custLinFactNeighborY="100000">
        <dgm:presLayoutVars>
          <dgm:bulletEnabled val="1"/>
        </dgm:presLayoutVars>
      </dgm:prSet>
      <dgm:spPr/>
    </dgm:pt>
    <dgm:pt modelId="{4C4FCF80-0A78-4F72-9DC9-5371D1836847}" type="pres">
      <dgm:prSet presAssocID="{643987EE-6CB9-4623-B04C-FE08F8D9DFBD}" presName="sibTrans" presStyleLbl="sibTrans1D1" presStyleIdx="2" presStyleCnt="3"/>
      <dgm:spPr/>
    </dgm:pt>
    <dgm:pt modelId="{8E705153-8F6C-4B03-8A39-50F46F1B7028}" type="pres">
      <dgm:prSet presAssocID="{643987EE-6CB9-4623-B04C-FE08F8D9DFBD}" presName="connectorText" presStyleLbl="sibTrans1D1" presStyleIdx="2" presStyleCnt="3"/>
      <dgm:spPr/>
    </dgm:pt>
    <dgm:pt modelId="{45CE9048-19B8-46D0-B8F4-294B80DDE182}" type="pres">
      <dgm:prSet presAssocID="{7F016AE4-88BD-4976-A673-CF54A11294E5}" presName="node" presStyleLbl="node1" presStyleIdx="3" presStyleCnt="4" custLinFactX="85500" custLinFactNeighborX="100000" custLinFactNeighborY="-18750">
        <dgm:presLayoutVars>
          <dgm:bulletEnabled val="1"/>
        </dgm:presLayoutVars>
      </dgm:prSet>
      <dgm:spPr/>
    </dgm:pt>
  </dgm:ptLst>
  <dgm:cxnLst>
    <dgm:cxn modelId="{254BBB04-D35A-44A8-9CCF-925F81B6DCF4}" type="presOf" srcId="{B49D8367-7D80-4501-8207-1A8C06E0B20D}" destId="{8A22D9C7-0C44-4254-9A10-B2044041B52E}" srcOrd="1" destOrd="0" presId="urn:microsoft.com/office/officeart/2005/8/layout/bProcess3"/>
    <dgm:cxn modelId="{D909E40D-39A6-4371-B30B-9A1D84CEA3DF}" type="presOf" srcId="{C815B7F6-4464-4C00-9237-AF87CD21A617}" destId="{CA49B06F-942F-4B02-8F14-BA503D9D4894}" srcOrd="1" destOrd="0" presId="urn:microsoft.com/office/officeart/2005/8/layout/bProcess3"/>
    <dgm:cxn modelId="{59C34911-D8BC-408F-801F-2FA862AC4D52}" type="presOf" srcId="{7F016AE4-88BD-4976-A673-CF54A11294E5}" destId="{45CE9048-19B8-46D0-B8F4-294B80DDE182}" srcOrd="0" destOrd="0" presId="urn:microsoft.com/office/officeart/2005/8/layout/bProcess3"/>
    <dgm:cxn modelId="{6CA8AB1A-A023-49AF-A24E-A988EF2C1BD0}" type="presOf" srcId="{C815B7F6-4464-4C00-9237-AF87CD21A617}" destId="{B7754944-3162-43D6-8208-1989C61ADBF3}" srcOrd="0" destOrd="0" presId="urn:microsoft.com/office/officeart/2005/8/layout/bProcess3"/>
    <dgm:cxn modelId="{627EF731-02B9-4378-8B82-52E8868B4604}" type="presOf" srcId="{643987EE-6CB9-4623-B04C-FE08F8D9DFBD}" destId="{4C4FCF80-0A78-4F72-9DC9-5371D1836847}" srcOrd="0" destOrd="0" presId="urn:microsoft.com/office/officeart/2005/8/layout/bProcess3"/>
    <dgm:cxn modelId="{3BF1B165-7F64-4B60-86BE-774B7313E77F}" srcId="{68F6607A-2FF6-4AAD-B331-F3212EE8110A}" destId="{F2E2D77D-F83B-4EAD-BB40-12B61EC0AC93}" srcOrd="0" destOrd="0" parTransId="{B81F11E8-96C1-408E-8009-F6000DCF3B1B}" sibTransId="{C815B7F6-4464-4C00-9237-AF87CD21A617}"/>
    <dgm:cxn modelId="{D1194847-BF49-4CEC-B963-6D22E38B12E8}" type="presOf" srcId="{C111DC1E-7C63-48FC-93BA-8D26AB923C6C}" destId="{487DFC74-EE2E-4BBB-AD9E-2F637E43C7D8}" srcOrd="0" destOrd="0" presId="urn:microsoft.com/office/officeart/2005/8/layout/bProcess3"/>
    <dgm:cxn modelId="{25E10A6E-7DBF-4A6E-A04E-DD0AFA959F16}" srcId="{68F6607A-2FF6-4AAD-B331-F3212EE8110A}" destId="{7F016AE4-88BD-4976-A673-CF54A11294E5}" srcOrd="3" destOrd="0" parTransId="{656347EF-59D8-4CEB-8B57-ABBFD3F8B22C}" sibTransId="{ED6E8A51-66AC-4DB1-B18A-2B41743C1821}"/>
    <dgm:cxn modelId="{66C11972-A04B-4141-9375-247929B08E71}" type="presOf" srcId="{F2E2D77D-F83B-4EAD-BB40-12B61EC0AC93}" destId="{E5DE8354-DD84-4E96-AB31-D9D6C744ACF4}" srcOrd="0" destOrd="0" presId="urn:microsoft.com/office/officeart/2005/8/layout/bProcess3"/>
    <dgm:cxn modelId="{0C843F73-2C39-4CB9-B3FA-E5F7E8AD2918}" srcId="{68F6607A-2FF6-4AAD-B331-F3212EE8110A}" destId="{06FCAF39-746A-490C-B158-8A502F43E631}" srcOrd="2" destOrd="0" parTransId="{7A0B645A-0481-41A0-9AA2-4AA0D5DD3CA2}" sibTransId="{643987EE-6CB9-4623-B04C-FE08F8D9DFBD}"/>
    <dgm:cxn modelId="{90616083-A87C-4530-8271-3FEC1E21DBFB}" type="presOf" srcId="{B49D8367-7D80-4501-8207-1A8C06E0B20D}" destId="{4682981D-755A-4DCE-B801-2FFE20036221}" srcOrd="0" destOrd="0" presId="urn:microsoft.com/office/officeart/2005/8/layout/bProcess3"/>
    <dgm:cxn modelId="{06CE289D-6410-46E1-B6CC-CA935A52E3BB}" srcId="{68F6607A-2FF6-4AAD-B331-F3212EE8110A}" destId="{C111DC1E-7C63-48FC-93BA-8D26AB923C6C}" srcOrd="1" destOrd="0" parTransId="{8581FB0A-E061-4B34-AA45-46B75851A1B4}" sibTransId="{B49D8367-7D80-4501-8207-1A8C06E0B20D}"/>
    <dgm:cxn modelId="{748D3EAB-C596-4EBA-8C3C-E18C02EB31C8}" type="presOf" srcId="{68F6607A-2FF6-4AAD-B331-F3212EE8110A}" destId="{EEE0EE71-B3F1-405C-9015-03AB7BBA744C}" srcOrd="0" destOrd="0" presId="urn:microsoft.com/office/officeart/2005/8/layout/bProcess3"/>
    <dgm:cxn modelId="{6C7607B9-DA3D-4EE9-A108-AE10895EFFCF}" type="presOf" srcId="{06FCAF39-746A-490C-B158-8A502F43E631}" destId="{01D8F82F-219F-49EF-9DA3-2380C0BC7D06}" srcOrd="0" destOrd="0" presId="urn:microsoft.com/office/officeart/2005/8/layout/bProcess3"/>
    <dgm:cxn modelId="{0C0A66F1-B4F9-44C5-AE2F-9695B74222C3}" type="presOf" srcId="{643987EE-6CB9-4623-B04C-FE08F8D9DFBD}" destId="{8E705153-8F6C-4B03-8A39-50F46F1B7028}" srcOrd="1" destOrd="0" presId="urn:microsoft.com/office/officeart/2005/8/layout/bProcess3"/>
    <dgm:cxn modelId="{DE460DE9-92D1-4ACD-9D00-6A528FB26E28}" type="presParOf" srcId="{EEE0EE71-B3F1-405C-9015-03AB7BBA744C}" destId="{E5DE8354-DD84-4E96-AB31-D9D6C744ACF4}" srcOrd="0" destOrd="0" presId="urn:microsoft.com/office/officeart/2005/8/layout/bProcess3"/>
    <dgm:cxn modelId="{B2E67BEC-D0F6-4D5B-A4F6-22F2FB48C0BD}" type="presParOf" srcId="{EEE0EE71-B3F1-405C-9015-03AB7BBA744C}" destId="{B7754944-3162-43D6-8208-1989C61ADBF3}" srcOrd="1" destOrd="0" presId="urn:microsoft.com/office/officeart/2005/8/layout/bProcess3"/>
    <dgm:cxn modelId="{C7DD3F18-3941-4BC8-AB22-A619B9FAE934}" type="presParOf" srcId="{B7754944-3162-43D6-8208-1989C61ADBF3}" destId="{CA49B06F-942F-4B02-8F14-BA503D9D4894}" srcOrd="0" destOrd="0" presId="urn:microsoft.com/office/officeart/2005/8/layout/bProcess3"/>
    <dgm:cxn modelId="{A3B3EDC1-6435-4450-94B4-C3B7C0F9AC34}" type="presParOf" srcId="{EEE0EE71-B3F1-405C-9015-03AB7BBA744C}" destId="{487DFC74-EE2E-4BBB-AD9E-2F637E43C7D8}" srcOrd="2" destOrd="0" presId="urn:microsoft.com/office/officeart/2005/8/layout/bProcess3"/>
    <dgm:cxn modelId="{A49BAAC5-99D4-499B-B5F2-3DD11AA88BBA}" type="presParOf" srcId="{EEE0EE71-B3F1-405C-9015-03AB7BBA744C}" destId="{4682981D-755A-4DCE-B801-2FFE20036221}" srcOrd="3" destOrd="0" presId="urn:microsoft.com/office/officeart/2005/8/layout/bProcess3"/>
    <dgm:cxn modelId="{E7D3C610-20D6-40B6-93AC-98F2EAEBAF53}" type="presParOf" srcId="{4682981D-755A-4DCE-B801-2FFE20036221}" destId="{8A22D9C7-0C44-4254-9A10-B2044041B52E}" srcOrd="0" destOrd="0" presId="urn:microsoft.com/office/officeart/2005/8/layout/bProcess3"/>
    <dgm:cxn modelId="{206DEAE4-6B90-4005-8BC5-02EF8F0B13D5}" type="presParOf" srcId="{EEE0EE71-B3F1-405C-9015-03AB7BBA744C}" destId="{01D8F82F-219F-49EF-9DA3-2380C0BC7D06}" srcOrd="4" destOrd="0" presId="urn:microsoft.com/office/officeart/2005/8/layout/bProcess3"/>
    <dgm:cxn modelId="{A9556724-686F-4E42-ABD1-AD7226EF9496}" type="presParOf" srcId="{EEE0EE71-B3F1-405C-9015-03AB7BBA744C}" destId="{4C4FCF80-0A78-4F72-9DC9-5371D1836847}" srcOrd="5" destOrd="0" presId="urn:microsoft.com/office/officeart/2005/8/layout/bProcess3"/>
    <dgm:cxn modelId="{CB6CB989-3BE1-40D7-9B1E-EFF1445015EA}" type="presParOf" srcId="{4C4FCF80-0A78-4F72-9DC9-5371D1836847}" destId="{8E705153-8F6C-4B03-8A39-50F46F1B7028}" srcOrd="0" destOrd="0" presId="urn:microsoft.com/office/officeart/2005/8/layout/bProcess3"/>
    <dgm:cxn modelId="{FB970C83-D3F2-49DC-AFAA-7C6533B62860}" type="presParOf" srcId="{EEE0EE71-B3F1-405C-9015-03AB7BBA744C}" destId="{45CE9048-19B8-46D0-B8F4-294B80DDE182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01225E-1D36-4CDA-A692-FA644B1FA58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7A44EED-FEFC-4B7E-82ED-5D9320BD2EEB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l-PL" sz="1800" b="1" dirty="0">
              <a:solidFill>
                <a:schemeClr val="tx1">
                  <a:lumMod val="50000"/>
                </a:schemeClr>
              </a:solidFill>
            </a:rPr>
            <a:t>Oceny strategicznej wniosku o udzielenie grantu dokonują członkowie KOP. </a:t>
          </a:r>
        </a:p>
      </dgm:t>
    </dgm:pt>
    <dgm:pt modelId="{D9023A2F-B22E-478B-8B4D-FC808D982E65}" type="parTrans" cxnId="{D1EBE7A3-6470-40E0-9A8F-38A5F8A7C94C}">
      <dgm:prSet/>
      <dgm:spPr/>
      <dgm:t>
        <a:bodyPr/>
        <a:lstStyle/>
        <a:p>
          <a:endParaRPr lang="pl-PL"/>
        </a:p>
      </dgm:t>
    </dgm:pt>
    <dgm:pt modelId="{BCFC09F8-3C55-45FF-A31E-82C709C2957D}" type="sibTrans" cxnId="{D1EBE7A3-6470-40E0-9A8F-38A5F8A7C94C}">
      <dgm:prSet/>
      <dgm:spPr/>
      <dgm:t>
        <a:bodyPr/>
        <a:lstStyle/>
        <a:p>
          <a:endParaRPr lang="pl-PL"/>
        </a:p>
      </dgm:t>
    </dgm:pt>
    <dgm:pt modelId="{61CBFCD5-B91B-4720-BCFC-A59E1BD5BBC5}">
      <dgm:prSet custT="1"/>
      <dgm:spPr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28016" tIns="128016" rIns="128016" bIns="128016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KOP zapoznaje się ze wszystkimi wnioskami skierowanymi do oceny strategicznej.</a:t>
          </a:r>
        </a:p>
      </dgm:t>
    </dgm:pt>
    <dgm:pt modelId="{14A3F296-FA9F-4D96-9EC5-B5EC7E281BA0}" type="parTrans" cxnId="{34653F2F-0AED-4E95-908A-22353BB75F44}">
      <dgm:prSet/>
      <dgm:spPr/>
      <dgm:t>
        <a:bodyPr/>
        <a:lstStyle/>
        <a:p>
          <a:endParaRPr lang="pl-PL"/>
        </a:p>
      </dgm:t>
    </dgm:pt>
    <dgm:pt modelId="{DEE49D09-BB7C-4E0C-AB75-EC971310CBC5}" type="sibTrans" cxnId="{34653F2F-0AED-4E95-908A-22353BB75F44}">
      <dgm:prSet/>
      <dgm:spPr/>
      <dgm:t>
        <a:bodyPr/>
        <a:lstStyle/>
        <a:p>
          <a:endParaRPr lang="pl-PL"/>
        </a:p>
      </dgm:t>
    </dgm:pt>
    <dgm:pt modelId="{2ABDB9E7-E485-4DAE-B404-FEA45A8877CA}">
      <dgm:prSet custT="1"/>
      <dgm:spPr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28016" tIns="128016" rIns="128016" bIns="128016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Każdy z członków KOP wybiera 10 wniosków, które jego zdaniem w najwyższym stopniu przyczynią się do możliwie kompleksowego przetestowania Modelu, przyznając każdemu z nich 1 punkt.</a:t>
          </a:r>
        </a:p>
      </dgm:t>
    </dgm:pt>
    <dgm:pt modelId="{16B19D5B-DB4A-4E4B-8ABA-9BB2CE571382}" type="parTrans" cxnId="{95DA7532-D646-469A-8109-D981355DBFD5}">
      <dgm:prSet/>
      <dgm:spPr/>
      <dgm:t>
        <a:bodyPr/>
        <a:lstStyle/>
        <a:p>
          <a:endParaRPr lang="pl-PL"/>
        </a:p>
      </dgm:t>
    </dgm:pt>
    <dgm:pt modelId="{430E4B10-A39C-4A39-A5B2-67E2BB090E0E}" type="sibTrans" cxnId="{95DA7532-D646-469A-8109-D981355DBFD5}">
      <dgm:prSet/>
      <dgm:spPr/>
      <dgm:t>
        <a:bodyPr/>
        <a:lstStyle/>
        <a:p>
          <a:endParaRPr lang="pl-PL"/>
        </a:p>
      </dgm:t>
    </dgm:pt>
    <dgm:pt modelId="{B01DC1AD-D88A-44E6-9F56-CEA2F265870C}">
      <dgm:prSet custT="1"/>
      <dgm:spPr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28016" tIns="128016" rIns="128016" bIns="128016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W ramach oceny strategicznej wniosek może otrzymać maksymalnie 1 punkt od każdego oceniającego - aby wniosek uzyskał ocenę pozytywną, musi uzyskać co najmniej 2 punkty.</a:t>
          </a:r>
        </a:p>
      </dgm:t>
    </dgm:pt>
    <dgm:pt modelId="{66FABA0F-80A0-4542-A3E8-A37C24E94CE4}" type="parTrans" cxnId="{6617264A-3F4D-4D77-B65A-B1169D168975}">
      <dgm:prSet/>
      <dgm:spPr/>
      <dgm:t>
        <a:bodyPr/>
        <a:lstStyle/>
        <a:p>
          <a:endParaRPr lang="pl-PL"/>
        </a:p>
      </dgm:t>
    </dgm:pt>
    <dgm:pt modelId="{9079555E-CCA9-4BF2-A031-8FB29820954C}" type="sibTrans" cxnId="{6617264A-3F4D-4D77-B65A-B1169D168975}">
      <dgm:prSet/>
      <dgm:spPr/>
      <dgm:t>
        <a:bodyPr/>
        <a:lstStyle/>
        <a:p>
          <a:endParaRPr lang="pl-PL"/>
        </a:p>
      </dgm:t>
    </dgm:pt>
    <dgm:pt modelId="{68879482-FB9B-492D-AE7A-293C0352B8F1}">
      <dgm:prSet custT="1"/>
      <dgm:spPr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28016" tIns="128016" rIns="128016" bIns="128016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Jeśli wniosek został wybrany przez kilku oceniających sumowane są punkty otrzymane od każdego z nich.</a:t>
          </a:r>
        </a:p>
      </dgm:t>
    </dgm:pt>
    <dgm:pt modelId="{77F1E80B-13F5-418A-9833-B87A1E088113}" type="parTrans" cxnId="{FFB4B607-422F-492C-8DF6-63ED0D81E72B}">
      <dgm:prSet/>
      <dgm:spPr/>
      <dgm:t>
        <a:bodyPr/>
        <a:lstStyle/>
        <a:p>
          <a:endParaRPr lang="pl-PL"/>
        </a:p>
      </dgm:t>
    </dgm:pt>
    <dgm:pt modelId="{E50E4C39-647D-40DC-8BCA-6552B6CF5EDA}" type="sibTrans" cxnId="{FFB4B607-422F-492C-8DF6-63ED0D81E72B}">
      <dgm:prSet/>
      <dgm:spPr/>
      <dgm:t>
        <a:bodyPr/>
        <a:lstStyle/>
        <a:p>
          <a:endParaRPr lang="pl-PL"/>
        </a:p>
      </dgm:t>
    </dgm:pt>
    <dgm:pt modelId="{553B7053-F2C1-4B39-AB8B-97E3BEC615D9}" type="pres">
      <dgm:prSet presAssocID="{4201225E-1D36-4CDA-A692-FA644B1FA58B}" presName="Name0" presStyleCnt="0">
        <dgm:presLayoutVars>
          <dgm:dir/>
          <dgm:animLvl val="lvl"/>
          <dgm:resizeHandles val="exact"/>
        </dgm:presLayoutVars>
      </dgm:prSet>
      <dgm:spPr/>
    </dgm:pt>
    <dgm:pt modelId="{FC5601EC-390E-4AA9-86B1-6AE31F3B6F15}" type="pres">
      <dgm:prSet presAssocID="{68879482-FB9B-492D-AE7A-293C0352B8F1}" presName="boxAndChildren" presStyleCnt="0"/>
      <dgm:spPr/>
    </dgm:pt>
    <dgm:pt modelId="{7128BB06-BF3D-43A3-8A91-408405C9BA0E}" type="pres">
      <dgm:prSet presAssocID="{68879482-FB9B-492D-AE7A-293C0352B8F1}" presName="parentTextBox" presStyleLbl="node1" presStyleIdx="0" presStyleCnt="5"/>
      <dgm:spPr>
        <a:xfrm>
          <a:off x="0" y="3104461"/>
          <a:ext cx="11185284" cy="509312"/>
        </a:xfrm>
        <a:prstGeom prst="rect">
          <a:avLst/>
        </a:prstGeom>
      </dgm:spPr>
    </dgm:pt>
    <dgm:pt modelId="{3DA908D8-BE0C-4B5D-BECD-C7DABD921792}" type="pres">
      <dgm:prSet presAssocID="{9079555E-CCA9-4BF2-A031-8FB29820954C}" presName="sp" presStyleCnt="0"/>
      <dgm:spPr/>
    </dgm:pt>
    <dgm:pt modelId="{72D2DFFE-DB04-4AD9-8DE0-9A073C4575E2}" type="pres">
      <dgm:prSet presAssocID="{B01DC1AD-D88A-44E6-9F56-CEA2F265870C}" presName="arrowAndChildren" presStyleCnt="0"/>
      <dgm:spPr/>
    </dgm:pt>
    <dgm:pt modelId="{91C8AE28-5DCA-442C-AC56-441535EF095F}" type="pres">
      <dgm:prSet presAssocID="{B01DC1AD-D88A-44E6-9F56-CEA2F265870C}" presName="parentTextArrow" presStyleLbl="node1" presStyleIdx="1" presStyleCnt="5"/>
      <dgm:spPr>
        <a:xfrm rot="10800000">
          <a:off x="0" y="2328777"/>
          <a:ext cx="11185284" cy="783322"/>
        </a:xfrm>
        <a:prstGeom prst="upArrowCallout">
          <a:avLst/>
        </a:prstGeom>
      </dgm:spPr>
    </dgm:pt>
    <dgm:pt modelId="{21ACFB24-E53C-4F10-B6C9-11EFBA3ACAD1}" type="pres">
      <dgm:prSet presAssocID="{430E4B10-A39C-4A39-A5B2-67E2BB090E0E}" presName="sp" presStyleCnt="0"/>
      <dgm:spPr/>
    </dgm:pt>
    <dgm:pt modelId="{44794CF7-36D0-46AA-9CE3-4450B5B1AB3E}" type="pres">
      <dgm:prSet presAssocID="{2ABDB9E7-E485-4DAE-B404-FEA45A8877CA}" presName="arrowAndChildren" presStyleCnt="0"/>
      <dgm:spPr/>
    </dgm:pt>
    <dgm:pt modelId="{DBD80648-8A06-47AB-A448-0B8C0C40451B}" type="pres">
      <dgm:prSet presAssocID="{2ABDB9E7-E485-4DAE-B404-FEA45A8877CA}" presName="parentTextArrow" presStyleLbl="node1" presStyleIdx="2" presStyleCnt="5"/>
      <dgm:spPr>
        <a:xfrm rot="10800000">
          <a:off x="0" y="1553094"/>
          <a:ext cx="11185284" cy="783322"/>
        </a:xfrm>
        <a:prstGeom prst="upArrowCallout">
          <a:avLst/>
        </a:prstGeom>
      </dgm:spPr>
    </dgm:pt>
    <dgm:pt modelId="{61000581-17E7-4BE8-8B33-0873E75AB615}" type="pres">
      <dgm:prSet presAssocID="{DEE49D09-BB7C-4E0C-AB75-EC971310CBC5}" presName="sp" presStyleCnt="0"/>
      <dgm:spPr/>
    </dgm:pt>
    <dgm:pt modelId="{35784B71-FC02-416C-AB32-E6E7F2BABB75}" type="pres">
      <dgm:prSet presAssocID="{61CBFCD5-B91B-4720-BCFC-A59E1BD5BBC5}" presName="arrowAndChildren" presStyleCnt="0"/>
      <dgm:spPr/>
    </dgm:pt>
    <dgm:pt modelId="{9A067A6E-6FAB-48A0-A82A-8A98CDB7F252}" type="pres">
      <dgm:prSet presAssocID="{61CBFCD5-B91B-4720-BCFC-A59E1BD5BBC5}" presName="parentTextArrow" presStyleLbl="node1" presStyleIdx="3" presStyleCnt="5"/>
      <dgm:spPr>
        <a:xfrm rot="10800000">
          <a:off x="0" y="777411"/>
          <a:ext cx="11185284" cy="783322"/>
        </a:xfrm>
        <a:prstGeom prst="upArrowCallout">
          <a:avLst/>
        </a:prstGeom>
      </dgm:spPr>
    </dgm:pt>
    <dgm:pt modelId="{AE4C4886-3922-4996-B91E-D533753BC018}" type="pres">
      <dgm:prSet presAssocID="{BCFC09F8-3C55-45FF-A31E-82C709C2957D}" presName="sp" presStyleCnt="0"/>
      <dgm:spPr/>
    </dgm:pt>
    <dgm:pt modelId="{B41B28F8-7D9F-4E03-8A6D-35945FEA8CB2}" type="pres">
      <dgm:prSet presAssocID="{97A44EED-FEFC-4B7E-82ED-5D9320BD2EEB}" presName="arrowAndChildren" presStyleCnt="0"/>
      <dgm:spPr/>
    </dgm:pt>
    <dgm:pt modelId="{EFDAF269-9C3B-479C-86CB-AA3A9DE70FB2}" type="pres">
      <dgm:prSet presAssocID="{97A44EED-FEFC-4B7E-82ED-5D9320BD2EEB}" presName="parentTextArrow" presStyleLbl="node1" presStyleIdx="4" presStyleCnt="5"/>
      <dgm:spPr/>
    </dgm:pt>
  </dgm:ptLst>
  <dgm:cxnLst>
    <dgm:cxn modelId="{78E04804-8D7E-4683-A093-2EBADE87E635}" type="presOf" srcId="{68879482-FB9B-492D-AE7A-293C0352B8F1}" destId="{7128BB06-BF3D-43A3-8A91-408405C9BA0E}" srcOrd="0" destOrd="0" presId="urn:microsoft.com/office/officeart/2005/8/layout/process4"/>
    <dgm:cxn modelId="{FFB4B607-422F-492C-8DF6-63ED0D81E72B}" srcId="{4201225E-1D36-4CDA-A692-FA644B1FA58B}" destId="{68879482-FB9B-492D-AE7A-293C0352B8F1}" srcOrd="4" destOrd="0" parTransId="{77F1E80B-13F5-418A-9833-B87A1E088113}" sibTransId="{E50E4C39-647D-40DC-8BCA-6552B6CF5EDA}"/>
    <dgm:cxn modelId="{C0CBF613-24A3-4FCD-B959-73F45ADB4E88}" type="presOf" srcId="{97A44EED-FEFC-4B7E-82ED-5D9320BD2EEB}" destId="{EFDAF269-9C3B-479C-86CB-AA3A9DE70FB2}" srcOrd="0" destOrd="0" presId="urn:microsoft.com/office/officeart/2005/8/layout/process4"/>
    <dgm:cxn modelId="{34653F2F-0AED-4E95-908A-22353BB75F44}" srcId="{4201225E-1D36-4CDA-A692-FA644B1FA58B}" destId="{61CBFCD5-B91B-4720-BCFC-A59E1BD5BBC5}" srcOrd="1" destOrd="0" parTransId="{14A3F296-FA9F-4D96-9EC5-B5EC7E281BA0}" sibTransId="{DEE49D09-BB7C-4E0C-AB75-EC971310CBC5}"/>
    <dgm:cxn modelId="{95DA7532-D646-469A-8109-D981355DBFD5}" srcId="{4201225E-1D36-4CDA-A692-FA644B1FA58B}" destId="{2ABDB9E7-E485-4DAE-B404-FEA45A8877CA}" srcOrd="2" destOrd="0" parTransId="{16B19D5B-DB4A-4E4B-8ABA-9BB2CE571382}" sibTransId="{430E4B10-A39C-4A39-A5B2-67E2BB090E0E}"/>
    <dgm:cxn modelId="{6617264A-3F4D-4D77-B65A-B1169D168975}" srcId="{4201225E-1D36-4CDA-A692-FA644B1FA58B}" destId="{B01DC1AD-D88A-44E6-9F56-CEA2F265870C}" srcOrd="3" destOrd="0" parTransId="{66FABA0F-80A0-4542-A3E8-A37C24E94CE4}" sibTransId="{9079555E-CCA9-4BF2-A031-8FB29820954C}"/>
    <dgm:cxn modelId="{4867148E-F408-4D0F-B838-52E8457184BD}" type="presOf" srcId="{4201225E-1D36-4CDA-A692-FA644B1FA58B}" destId="{553B7053-F2C1-4B39-AB8B-97E3BEC615D9}" srcOrd="0" destOrd="0" presId="urn:microsoft.com/office/officeart/2005/8/layout/process4"/>
    <dgm:cxn modelId="{D1EBE7A3-6470-40E0-9A8F-38A5F8A7C94C}" srcId="{4201225E-1D36-4CDA-A692-FA644B1FA58B}" destId="{97A44EED-FEFC-4B7E-82ED-5D9320BD2EEB}" srcOrd="0" destOrd="0" parTransId="{D9023A2F-B22E-478B-8B4D-FC808D982E65}" sibTransId="{BCFC09F8-3C55-45FF-A31E-82C709C2957D}"/>
    <dgm:cxn modelId="{E98C00A7-B54E-4ABC-B743-F33BA6F5E14C}" type="presOf" srcId="{2ABDB9E7-E485-4DAE-B404-FEA45A8877CA}" destId="{DBD80648-8A06-47AB-A448-0B8C0C40451B}" srcOrd="0" destOrd="0" presId="urn:microsoft.com/office/officeart/2005/8/layout/process4"/>
    <dgm:cxn modelId="{3B4159B7-7E70-43F5-9E80-218F6C818E77}" type="presOf" srcId="{61CBFCD5-B91B-4720-BCFC-A59E1BD5BBC5}" destId="{9A067A6E-6FAB-48A0-A82A-8A98CDB7F252}" srcOrd="0" destOrd="0" presId="urn:microsoft.com/office/officeart/2005/8/layout/process4"/>
    <dgm:cxn modelId="{224305D0-B2F0-4390-98BF-A76BE28FEB75}" type="presOf" srcId="{B01DC1AD-D88A-44E6-9F56-CEA2F265870C}" destId="{91C8AE28-5DCA-442C-AC56-441535EF095F}" srcOrd="0" destOrd="0" presId="urn:microsoft.com/office/officeart/2005/8/layout/process4"/>
    <dgm:cxn modelId="{82FF0D9C-629B-4357-88CF-49F434BF474F}" type="presParOf" srcId="{553B7053-F2C1-4B39-AB8B-97E3BEC615D9}" destId="{FC5601EC-390E-4AA9-86B1-6AE31F3B6F15}" srcOrd="0" destOrd="0" presId="urn:microsoft.com/office/officeart/2005/8/layout/process4"/>
    <dgm:cxn modelId="{E9260575-69D9-40C9-B4BD-FF07374B9487}" type="presParOf" srcId="{FC5601EC-390E-4AA9-86B1-6AE31F3B6F15}" destId="{7128BB06-BF3D-43A3-8A91-408405C9BA0E}" srcOrd="0" destOrd="0" presId="urn:microsoft.com/office/officeart/2005/8/layout/process4"/>
    <dgm:cxn modelId="{B5706581-2730-422B-AD9D-AA29E2871710}" type="presParOf" srcId="{553B7053-F2C1-4B39-AB8B-97E3BEC615D9}" destId="{3DA908D8-BE0C-4B5D-BECD-C7DABD921792}" srcOrd="1" destOrd="0" presId="urn:microsoft.com/office/officeart/2005/8/layout/process4"/>
    <dgm:cxn modelId="{CE78A2D6-AD5F-4B8A-85CE-77A6FEE73B41}" type="presParOf" srcId="{553B7053-F2C1-4B39-AB8B-97E3BEC615D9}" destId="{72D2DFFE-DB04-4AD9-8DE0-9A073C4575E2}" srcOrd="2" destOrd="0" presId="urn:microsoft.com/office/officeart/2005/8/layout/process4"/>
    <dgm:cxn modelId="{ADB62839-2543-4274-87FC-11D8515B2A1F}" type="presParOf" srcId="{72D2DFFE-DB04-4AD9-8DE0-9A073C4575E2}" destId="{91C8AE28-5DCA-442C-AC56-441535EF095F}" srcOrd="0" destOrd="0" presId="urn:microsoft.com/office/officeart/2005/8/layout/process4"/>
    <dgm:cxn modelId="{918996C9-382D-4FE2-983D-FFD14C1571D3}" type="presParOf" srcId="{553B7053-F2C1-4B39-AB8B-97E3BEC615D9}" destId="{21ACFB24-E53C-4F10-B6C9-11EFBA3ACAD1}" srcOrd="3" destOrd="0" presId="urn:microsoft.com/office/officeart/2005/8/layout/process4"/>
    <dgm:cxn modelId="{113E8CDA-BF26-4A44-BB67-A2F580C3FE0E}" type="presParOf" srcId="{553B7053-F2C1-4B39-AB8B-97E3BEC615D9}" destId="{44794CF7-36D0-46AA-9CE3-4450B5B1AB3E}" srcOrd="4" destOrd="0" presId="urn:microsoft.com/office/officeart/2005/8/layout/process4"/>
    <dgm:cxn modelId="{478F3686-99E8-49C0-95E5-7815F187365D}" type="presParOf" srcId="{44794CF7-36D0-46AA-9CE3-4450B5B1AB3E}" destId="{DBD80648-8A06-47AB-A448-0B8C0C40451B}" srcOrd="0" destOrd="0" presId="urn:microsoft.com/office/officeart/2005/8/layout/process4"/>
    <dgm:cxn modelId="{5ADA558B-4A62-4CA9-B0D7-2D6379E6EFFA}" type="presParOf" srcId="{553B7053-F2C1-4B39-AB8B-97E3BEC615D9}" destId="{61000581-17E7-4BE8-8B33-0873E75AB615}" srcOrd="5" destOrd="0" presId="urn:microsoft.com/office/officeart/2005/8/layout/process4"/>
    <dgm:cxn modelId="{BB63A053-75C8-46EE-B66B-7303A3861FCE}" type="presParOf" srcId="{553B7053-F2C1-4B39-AB8B-97E3BEC615D9}" destId="{35784B71-FC02-416C-AB32-E6E7F2BABB75}" srcOrd="6" destOrd="0" presId="urn:microsoft.com/office/officeart/2005/8/layout/process4"/>
    <dgm:cxn modelId="{D62855AD-470E-4A79-B8A6-E469B402FD86}" type="presParOf" srcId="{35784B71-FC02-416C-AB32-E6E7F2BABB75}" destId="{9A067A6E-6FAB-48A0-A82A-8A98CDB7F252}" srcOrd="0" destOrd="0" presId="urn:microsoft.com/office/officeart/2005/8/layout/process4"/>
    <dgm:cxn modelId="{19C3F3D1-799A-4E5A-A6BE-D59CAB51197B}" type="presParOf" srcId="{553B7053-F2C1-4B39-AB8B-97E3BEC615D9}" destId="{AE4C4886-3922-4996-B91E-D533753BC018}" srcOrd="7" destOrd="0" presId="urn:microsoft.com/office/officeart/2005/8/layout/process4"/>
    <dgm:cxn modelId="{AB92CEC5-D5B3-470C-A8B4-C59B872F61DA}" type="presParOf" srcId="{553B7053-F2C1-4B39-AB8B-97E3BEC615D9}" destId="{B41B28F8-7D9F-4E03-8A6D-35945FEA8CB2}" srcOrd="8" destOrd="0" presId="urn:microsoft.com/office/officeart/2005/8/layout/process4"/>
    <dgm:cxn modelId="{2C7CB176-32FE-4834-A6D0-F03380E21F07}" type="presParOf" srcId="{B41B28F8-7D9F-4E03-8A6D-35945FEA8CB2}" destId="{EFDAF269-9C3B-479C-86CB-AA3A9DE70FB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1933F6B-5771-4FA9-AC5B-CF7C1EA904FA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134F0F7C-D6C5-4C8A-9FC6-46F240295F2A}">
      <dgm:prSet custT="1"/>
      <dgm:spPr/>
      <dgm:t>
        <a:bodyPr/>
        <a:lstStyle/>
        <a:p>
          <a:r>
            <a:rPr lang="pl-PL" sz="1400" b="0" dirty="0">
              <a:latin typeface="+mn-lt"/>
            </a:rPr>
            <a:t>Przynajmniej jeden projekt obejmujący w swym zakresie merytorycznym udostępnienie dla osób o specjalnych potrzebach terenu:</a:t>
          </a:r>
        </a:p>
      </dgm:t>
    </dgm:pt>
    <dgm:pt modelId="{D1041F63-CC65-4D64-9C9C-CBE9C52BA4DE}" type="parTrans" cxnId="{69BD62F9-56C8-40DA-83EA-C1CFD8EE88D1}">
      <dgm:prSet/>
      <dgm:spPr/>
      <dgm:t>
        <a:bodyPr/>
        <a:lstStyle/>
        <a:p>
          <a:endParaRPr lang="pl-PL" sz="1400"/>
        </a:p>
      </dgm:t>
    </dgm:pt>
    <dgm:pt modelId="{6766B870-B8BE-4C94-AEDD-7626B0CCF1DC}" type="sibTrans" cxnId="{69BD62F9-56C8-40DA-83EA-C1CFD8EE88D1}">
      <dgm:prSet/>
      <dgm:spPr/>
      <dgm:t>
        <a:bodyPr/>
        <a:lstStyle/>
        <a:p>
          <a:endParaRPr lang="pl-PL" sz="1400"/>
        </a:p>
      </dgm:t>
    </dgm:pt>
    <dgm:pt modelId="{F8A4ED0B-7407-40BA-AD8B-09071C071E5B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1600" b="1" dirty="0">
              <a:solidFill>
                <a:schemeClr val="tx1">
                  <a:lumMod val="50000"/>
                </a:schemeClr>
              </a:solidFill>
            </a:rPr>
            <a:t>narodowy</a:t>
          </a:r>
        </a:p>
      </dgm:t>
    </dgm:pt>
    <dgm:pt modelId="{E10A8101-28DE-443D-9B81-5AC72152A4D5}" type="parTrans" cxnId="{60EE62EE-9AB6-48A1-AB49-FFDF92BC9B20}">
      <dgm:prSet/>
      <dgm:spPr/>
      <dgm:t>
        <a:bodyPr/>
        <a:lstStyle/>
        <a:p>
          <a:endParaRPr lang="pl-PL" sz="1400"/>
        </a:p>
      </dgm:t>
    </dgm:pt>
    <dgm:pt modelId="{6A4D0CE0-5A14-42BF-99C7-476675900C85}" type="sibTrans" cxnId="{60EE62EE-9AB6-48A1-AB49-FFDF92BC9B20}">
      <dgm:prSet/>
      <dgm:spPr/>
      <dgm:t>
        <a:bodyPr/>
        <a:lstStyle/>
        <a:p>
          <a:endParaRPr lang="pl-PL" sz="1400"/>
        </a:p>
      </dgm:t>
    </dgm:pt>
    <dgm:pt modelId="{421E8C4E-50FD-463C-9817-1DE7A79630AA}">
      <dgm:prSet custT="1"/>
      <dgm:spPr>
        <a:solidFill>
          <a:schemeClr val="bg1">
            <a:lumMod val="85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krajobrazowy wchodzący w skład związku parków</a:t>
          </a:r>
        </a:p>
      </dgm:t>
    </dgm:pt>
    <dgm:pt modelId="{2847CB68-57B4-4603-955C-C1D8A3E9BD14}" type="parTrans" cxnId="{43C08695-F13E-4CDB-A85B-0C0DF2E1B4CE}">
      <dgm:prSet/>
      <dgm:spPr/>
      <dgm:t>
        <a:bodyPr/>
        <a:lstStyle/>
        <a:p>
          <a:endParaRPr lang="pl-PL" sz="1400"/>
        </a:p>
      </dgm:t>
    </dgm:pt>
    <dgm:pt modelId="{3AE073F0-8B0F-4B4D-9751-23841130633A}" type="sibTrans" cxnId="{43C08695-F13E-4CDB-A85B-0C0DF2E1B4CE}">
      <dgm:prSet/>
      <dgm:spPr/>
      <dgm:t>
        <a:bodyPr/>
        <a:lstStyle/>
        <a:p>
          <a:endParaRPr lang="pl-PL" sz="1400"/>
        </a:p>
      </dgm:t>
    </dgm:pt>
    <dgm:pt modelId="{742F338C-9104-4FF2-A2E3-A97C96ED5751}">
      <dgm:prSet custT="1"/>
      <dgm:spPr>
        <a:solidFill>
          <a:schemeClr val="bg1">
            <a:lumMod val="85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krajobrazowy nie wchodzący w skład związku parków</a:t>
          </a:r>
        </a:p>
      </dgm:t>
    </dgm:pt>
    <dgm:pt modelId="{8A168767-BDD9-4A29-B5C5-FD5B3D28687A}" type="parTrans" cxnId="{1801015E-7E13-4E12-98CB-5FB9461E7286}">
      <dgm:prSet/>
      <dgm:spPr/>
      <dgm:t>
        <a:bodyPr/>
        <a:lstStyle/>
        <a:p>
          <a:endParaRPr lang="pl-PL" sz="1400"/>
        </a:p>
      </dgm:t>
    </dgm:pt>
    <dgm:pt modelId="{60C7BE6C-ED6D-4F28-98A1-47380CE502B0}" type="sibTrans" cxnId="{1801015E-7E13-4E12-98CB-5FB9461E7286}">
      <dgm:prSet/>
      <dgm:spPr/>
      <dgm:t>
        <a:bodyPr/>
        <a:lstStyle/>
        <a:p>
          <a:endParaRPr lang="pl-PL" sz="1400"/>
        </a:p>
      </dgm:t>
    </dgm:pt>
    <dgm:pt modelId="{2218A3D7-D213-49CE-8C3A-D868CC7FB68C}">
      <dgm:prSet custT="1"/>
      <dgm:spPr>
        <a:solidFill>
          <a:schemeClr val="bg1">
            <a:lumMod val="85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górskiego</a:t>
          </a:r>
          <a:endParaRPr lang="pl-PL" sz="1600" b="1" kern="1200" dirty="0">
            <a:solidFill>
              <a:srgbClr val="53565A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8D8EBF0F-AAC5-4BA9-B5EA-092AD0D830BE}" type="parTrans" cxnId="{31E139D2-0C97-413B-95A9-8590A87EA482}">
      <dgm:prSet/>
      <dgm:spPr/>
      <dgm:t>
        <a:bodyPr/>
        <a:lstStyle/>
        <a:p>
          <a:endParaRPr lang="pl-PL" sz="1400"/>
        </a:p>
      </dgm:t>
    </dgm:pt>
    <dgm:pt modelId="{9944FCCA-0F8D-4DA8-AA0A-AF3597066957}" type="sibTrans" cxnId="{31E139D2-0C97-413B-95A9-8590A87EA482}">
      <dgm:prSet/>
      <dgm:spPr/>
      <dgm:t>
        <a:bodyPr/>
        <a:lstStyle/>
        <a:p>
          <a:endParaRPr lang="pl-PL" sz="1400"/>
        </a:p>
      </dgm:t>
    </dgm:pt>
    <dgm:pt modelId="{0F5BF6DF-9BBA-4A91-A66C-B538953D1F17}">
      <dgm:prSet custT="1"/>
      <dgm:spPr>
        <a:solidFill>
          <a:schemeClr val="bg1">
            <a:lumMod val="85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nizinnego suchego</a:t>
          </a:r>
          <a:endParaRPr lang="pl-PL" sz="1600" b="1" kern="1200" dirty="0">
            <a:solidFill>
              <a:srgbClr val="53565A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01752DBF-0A54-4CFB-8226-1757649EC98C}" type="parTrans" cxnId="{DFE206A8-0AC7-4B06-AFA0-40476DCBDD4C}">
      <dgm:prSet/>
      <dgm:spPr/>
      <dgm:t>
        <a:bodyPr/>
        <a:lstStyle/>
        <a:p>
          <a:endParaRPr lang="pl-PL" sz="1400"/>
        </a:p>
      </dgm:t>
    </dgm:pt>
    <dgm:pt modelId="{4E4B852F-EB36-44E7-A324-F94F8D2ED59F}" type="sibTrans" cxnId="{DFE206A8-0AC7-4B06-AFA0-40476DCBDD4C}">
      <dgm:prSet/>
      <dgm:spPr/>
      <dgm:t>
        <a:bodyPr/>
        <a:lstStyle/>
        <a:p>
          <a:endParaRPr lang="pl-PL" sz="1400"/>
        </a:p>
      </dgm:t>
    </dgm:pt>
    <dgm:pt modelId="{5BAD227D-9329-4C8E-BD03-D4892CCFF539}">
      <dgm:prSet custT="1"/>
      <dgm:spPr>
        <a:solidFill>
          <a:schemeClr val="bg1">
            <a:lumMod val="85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nizinnego podmokłego lub wydmowego</a:t>
          </a:r>
          <a:endParaRPr lang="pl-PL" sz="1600" b="1" kern="1200" dirty="0">
            <a:solidFill>
              <a:srgbClr val="53565A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A5A2A6E5-0701-4D97-B11C-4062BDF30F7E}" type="parTrans" cxnId="{9ACD86F1-15C1-4411-A596-A7E5046756B2}">
      <dgm:prSet/>
      <dgm:spPr/>
      <dgm:t>
        <a:bodyPr/>
        <a:lstStyle/>
        <a:p>
          <a:endParaRPr lang="pl-PL" sz="1400"/>
        </a:p>
      </dgm:t>
    </dgm:pt>
    <dgm:pt modelId="{4AED2D86-CA79-490E-8D0D-D4C16AB1018F}" type="sibTrans" cxnId="{9ACD86F1-15C1-4411-A596-A7E5046756B2}">
      <dgm:prSet/>
      <dgm:spPr/>
      <dgm:t>
        <a:bodyPr/>
        <a:lstStyle/>
        <a:p>
          <a:endParaRPr lang="pl-PL" sz="1400"/>
        </a:p>
      </dgm:t>
    </dgm:pt>
    <dgm:pt modelId="{7261D325-D033-4172-BA49-98A92E57DFBA}">
      <dgm:prSet custT="1"/>
      <dgm:spPr>
        <a:solidFill>
          <a:schemeClr val="bg1">
            <a:lumMod val="85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przybrzeżnego (jeziora, rzeki lub morze).</a:t>
          </a:r>
        </a:p>
      </dgm:t>
    </dgm:pt>
    <dgm:pt modelId="{98C0E8A5-320A-4AA1-9504-1E8549480CB9}" type="parTrans" cxnId="{C9146375-738B-4F5B-9A45-81416A786794}">
      <dgm:prSet/>
      <dgm:spPr/>
      <dgm:t>
        <a:bodyPr/>
        <a:lstStyle/>
        <a:p>
          <a:endParaRPr lang="pl-PL" sz="1400"/>
        </a:p>
      </dgm:t>
    </dgm:pt>
    <dgm:pt modelId="{1C66F0A6-34C9-4630-818D-CC56E9B6C70D}" type="sibTrans" cxnId="{C9146375-738B-4F5B-9A45-81416A786794}">
      <dgm:prSet/>
      <dgm:spPr/>
      <dgm:t>
        <a:bodyPr/>
        <a:lstStyle/>
        <a:p>
          <a:endParaRPr lang="pl-PL" sz="1400"/>
        </a:p>
      </dgm:t>
    </dgm:pt>
    <dgm:pt modelId="{C83F64F2-C3AA-40C5-A851-FE2F34AADEAE}">
      <dgm:prSet custT="1"/>
      <dgm:spPr/>
      <dgm:t>
        <a:bodyPr/>
        <a:lstStyle/>
        <a:p>
          <a:r>
            <a:rPr lang="pl-PL" sz="1600" b="0" dirty="0"/>
            <a:t>Przynajmniej jeden park:</a:t>
          </a:r>
        </a:p>
      </dgm:t>
    </dgm:pt>
    <dgm:pt modelId="{1D1D2049-70DB-4A64-B644-DE1689F249DD}" type="parTrans" cxnId="{A70D0B3B-9AB0-41D9-8E26-9DFF60C21B83}">
      <dgm:prSet/>
      <dgm:spPr/>
      <dgm:t>
        <a:bodyPr/>
        <a:lstStyle/>
        <a:p>
          <a:endParaRPr lang="pl-PL" sz="1400"/>
        </a:p>
      </dgm:t>
    </dgm:pt>
    <dgm:pt modelId="{901A56B9-24C9-43F4-BB35-8EFBAE456D79}" type="sibTrans" cxnId="{A70D0B3B-9AB0-41D9-8E26-9DFF60C21B83}">
      <dgm:prSet/>
      <dgm:spPr/>
      <dgm:t>
        <a:bodyPr/>
        <a:lstStyle/>
        <a:p>
          <a:endParaRPr lang="pl-PL" sz="1400"/>
        </a:p>
      </dgm:t>
    </dgm:pt>
    <dgm:pt modelId="{D25CA314-73D7-4D65-9F3C-7E346D0C41CB}">
      <dgm:prSet custT="1"/>
      <dgm:spPr/>
      <dgm:t>
        <a:bodyPr/>
        <a:lstStyle/>
        <a:p>
          <a:pPr>
            <a:buNone/>
          </a:pPr>
          <a:r>
            <a:rPr lang="pl-PL" sz="1600" dirty="0"/>
            <a:t>Oceniający, wskażą uzasadnienie dla dokonanego wyboru parków, zapewniając, aby projekty wybrane do udzielenia grantu obejmowały:</a:t>
          </a:r>
          <a:endParaRPr lang="pl-PL" sz="1600" b="0" dirty="0"/>
        </a:p>
      </dgm:t>
    </dgm:pt>
    <dgm:pt modelId="{9BE05115-AB5B-4B05-A31A-8D6452687160}" type="parTrans" cxnId="{B641087D-494D-4688-BA26-DE93E9762AB8}">
      <dgm:prSet/>
      <dgm:spPr/>
      <dgm:t>
        <a:bodyPr/>
        <a:lstStyle/>
        <a:p>
          <a:endParaRPr lang="pl-PL" sz="1400"/>
        </a:p>
      </dgm:t>
    </dgm:pt>
    <dgm:pt modelId="{7F3CB57D-FF35-4465-87F4-A41BF95C47F5}" type="sibTrans" cxnId="{B641087D-494D-4688-BA26-DE93E9762AB8}">
      <dgm:prSet/>
      <dgm:spPr/>
      <dgm:t>
        <a:bodyPr/>
        <a:lstStyle/>
        <a:p>
          <a:endParaRPr lang="pl-PL" sz="1400"/>
        </a:p>
      </dgm:t>
    </dgm:pt>
    <dgm:pt modelId="{C964B1B6-B2A0-417D-9085-B4176D15D583}" type="pres">
      <dgm:prSet presAssocID="{C1933F6B-5771-4FA9-AC5B-CF7C1EA904F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136F317-7971-447F-873F-688906CF9676}" type="pres">
      <dgm:prSet presAssocID="{D25CA314-73D7-4D65-9F3C-7E346D0C41CB}" presName="vertOne" presStyleCnt="0"/>
      <dgm:spPr/>
    </dgm:pt>
    <dgm:pt modelId="{4EB08265-3823-4C6E-9421-57D4C4D6A2BF}" type="pres">
      <dgm:prSet presAssocID="{D25CA314-73D7-4D65-9F3C-7E346D0C41CB}" presName="txOne" presStyleLbl="node0" presStyleIdx="0" presStyleCnt="1" custScaleY="34853">
        <dgm:presLayoutVars>
          <dgm:chPref val="3"/>
        </dgm:presLayoutVars>
      </dgm:prSet>
      <dgm:spPr/>
    </dgm:pt>
    <dgm:pt modelId="{8F24CF10-B18F-4734-A601-FBABC16502F5}" type="pres">
      <dgm:prSet presAssocID="{D25CA314-73D7-4D65-9F3C-7E346D0C41CB}" presName="parTransOne" presStyleCnt="0"/>
      <dgm:spPr/>
    </dgm:pt>
    <dgm:pt modelId="{A0DDD8BC-1AAE-4589-879A-B8981D1E2D7F}" type="pres">
      <dgm:prSet presAssocID="{D25CA314-73D7-4D65-9F3C-7E346D0C41CB}" presName="horzOne" presStyleCnt="0"/>
      <dgm:spPr/>
    </dgm:pt>
    <dgm:pt modelId="{4B07920B-48F7-4589-A437-B47690E53473}" type="pres">
      <dgm:prSet presAssocID="{C83F64F2-C3AA-40C5-A851-FE2F34AADEAE}" presName="vertTwo" presStyleCnt="0"/>
      <dgm:spPr/>
    </dgm:pt>
    <dgm:pt modelId="{54B7C128-BD27-4726-BE00-AB7A7022AD26}" type="pres">
      <dgm:prSet presAssocID="{C83F64F2-C3AA-40C5-A851-FE2F34AADEAE}" presName="txTwo" presStyleLbl="node2" presStyleIdx="0" presStyleCnt="2" custScaleY="48084">
        <dgm:presLayoutVars>
          <dgm:chPref val="3"/>
        </dgm:presLayoutVars>
      </dgm:prSet>
      <dgm:spPr/>
    </dgm:pt>
    <dgm:pt modelId="{6E82FA98-30E6-4890-BDA0-42D3C26AD85E}" type="pres">
      <dgm:prSet presAssocID="{C83F64F2-C3AA-40C5-A851-FE2F34AADEAE}" presName="parTransTwo" presStyleCnt="0"/>
      <dgm:spPr/>
    </dgm:pt>
    <dgm:pt modelId="{C293679B-A325-422C-8897-81F764B11A21}" type="pres">
      <dgm:prSet presAssocID="{C83F64F2-C3AA-40C5-A851-FE2F34AADEAE}" presName="horzTwo" presStyleCnt="0"/>
      <dgm:spPr/>
    </dgm:pt>
    <dgm:pt modelId="{7070327B-B03A-4CE4-9496-ADAA1903E267}" type="pres">
      <dgm:prSet presAssocID="{F8A4ED0B-7407-40BA-AD8B-09071C071E5B}" presName="vertThree" presStyleCnt="0"/>
      <dgm:spPr/>
    </dgm:pt>
    <dgm:pt modelId="{002351FD-91E0-4D03-B18E-6CA4198B65A3}" type="pres">
      <dgm:prSet presAssocID="{F8A4ED0B-7407-40BA-AD8B-09071C071E5B}" presName="txThree" presStyleLbl="node3" presStyleIdx="0" presStyleCnt="7">
        <dgm:presLayoutVars>
          <dgm:chPref val="3"/>
        </dgm:presLayoutVars>
      </dgm:prSet>
      <dgm:spPr/>
    </dgm:pt>
    <dgm:pt modelId="{D54C9490-75F5-4F82-8061-14B47F6622D3}" type="pres">
      <dgm:prSet presAssocID="{F8A4ED0B-7407-40BA-AD8B-09071C071E5B}" presName="horzThree" presStyleCnt="0"/>
      <dgm:spPr/>
    </dgm:pt>
    <dgm:pt modelId="{EFDB49EB-622C-4BDA-A6DB-B45C486ED458}" type="pres">
      <dgm:prSet presAssocID="{6A4D0CE0-5A14-42BF-99C7-476675900C85}" presName="sibSpaceThree" presStyleCnt="0"/>
      <dgm:spPr/>
    </dgm:pt>
    <dgm:pt modelId="{800C6E5F-149D-4190-BDC3-769BFF423F2E}" type="pres">
      <dgm:prSet presAssocID="{421E8C4E-50FD-463C-9817-1DE7A79630AA}" presName="vertThree" presStyleCnt="0"/>
      <dgm:spPr/>
    </dgm:pt>
    <dgm:pt modelId="{DA831CEA-AA17-4114-9FC5-04D5D2D8353A}" type="pres">
      <dgm:prSet presAssocID="{421E8C4E-50FD-463C-9817-1DE7A79630AA}" presName="txThree" presStyleLbl="node3" presStyleIdx="1" presStyleCnt="7">
        <dgm:presLayoutVars>
          <dgm:chPref val="3"/>
        </dgm:presLayoutVars>
      </dgm:prSet>
      <dgm:spPr>
        <a:xfrm>
          <a:off x="1498180" y="2341946"/>
          <a:ext cx="1423091" cy="2149864"/>
        </a:xfrm>
        <a:prstGeom prst="roundRect">
          <a:avLst>
            <a:gd name="adj" fmla="val 10000"/>
          </a:avLst>
        </a:prstGeom>
      </dgm:spPr>
    </dgm:pt>
    <dgm:pt modelId="{7A100F65-D5A0-445A-8F4C-81EA0BD251E8}" type="pres">
      <dgm:prSet presAssocID="{421E8C4E-50FD-463C-9817-1DE7A79630AA}" presName="horzThree" presStyleCnt="0"/>
      <dgm:spPr/>
    </dgm:pt>
    <dgm:pt modelId="{90918BA3-3FFC-4AD6-B96C-80F7C0C81B17}" type="pres">
      <dgm:prSet presAssocID="{3AE073F0-8B0F-4B4D-9751-23841130633A}" presName="sibSpaceThree" presStyleCnt="0"/>
      <dgm:spPr/>
    </dgm:pt>
    <dgm:pt modelId="{7E37935E-4BC8-46EC-B706-E8FAF8D9C190}" type="pres">
      <dgm:prSet presAssocID="{742F338C-9104-4FF2-A2E3-A97C96ED5751}" presName="vertThree" presStyleCnt="0"/>
      <dgm:spPr/>
    </dgm:pt>
    <dgm:pt modelId="{BCBD5EE6-74D1-4A3F-8466-ED3E076F5E97}" type="pres">
      <dgm:prSet presAssocID="{742F338C-9104-4FF2-A2E3-A97C96ED5751}" presName="txThree" presStyleLbl="node3" presStyleIdx="2" presStyleCnt="7">
        <dgm:presLayoutVars>
          <dgm:chPref val="3"/>
        </dgm:presLayoutVars>
      </dgm:prSet>
      <dgm:spPr>
        <a:xfrm>
          <a:off x="2981041" y="2341946"/>
          <a:ext cx="1423091" cy="2149864"/>
        </a:xfrm>
        <a:prstGeom prst="roundRect">
          <a:avLst>
            <a:gd name="adj" fmla="val 10000"/>
          </a:avLst>
        </a:prstGeom>
      </dgm:spPr>
    </dgm:pt>
    <dgm:pt modelId="{806CF9E4-C0DB-45C7-9F56-24D1778A6955}" type="pres">
      <dgm:prSet presAssocID="{742F338C-9104-4FF2-A2E3-A97C96ED5751}" presName="horzThree" presStyleCnt="0"/>
      <dgm:spPr/>
    </dgm:pt>
    <dgm:pt modelId="{FB58798E-382C-407C-8A1E-D4735F868E60}" type="pres">
      <dgm:prSet presAssocID="{901A56B9-24C9-43F4-BB35-8EFBAE456D79}" presName="sibSpaceTwo" presStyleCnt="0"/>
      <dgm:spPr/>
    </dgm:pt>
    <dgm:pt modelId="{93EC4FAB-0484-4600-B26C-6198A2C6AEA4}" type="pres">
      <dgm:prSet presAssocID="{134F0F7C-D6C5-4C8A-9FC6-46F240295F2A}" presName="vertTwo" presStyleCnt="0"/>
      <dgm:spPr/>
    </dgm:pt>
    <dgm:pt modelId="{E310CEA9-3F0D-4DA3-AF19-D519C098C142}" type="pres">
      <dgm:prSet presAssocID="{134F0F7C-D6C5-4C8A-9FC6-46F240295F2A}" presName="txTwo" presStyleLbl="node2" presStyleIdx="1" presStyleCnt="2" custScaleY="48084">
        <dgm:presLayoutVars>
          <dgm:chPref val="3"/>
        </dgm:presLayoutVars>
      </dgm:prSet>
      <dgm:spPr/>
    </dgm:pt>
    <dgm:pt modelId="{A09C7ABC-C37A-41A3-B583-A4ACED595FA5}" type="pres">
      <dgm:prSet presAssocID="{134F0F7C-D6C5-4C8A-9FC6-46F240295F2A}" presName="parTransTwo" presStyleCnt="0"/>
      <dgm:spPr/>
    </dgm:pt>
    <dgm:pt modelId="{115BE2E4-1EAD-4BA5-8DEB-758716A94A36}" type="pres">
      <dgm:prSet presAssocID="{134F0F7C-D6C5-4C8A-9FC6-46F240295F2A}" presName="horzTwo" presStyleCnt="0"/>
      <dgm:spPr/>
    </dgm:pt>
    <dgm:pt modelId="{A517DDD8-5110-4F6F-8F1A-CAAC328810F7}" type="pres">
      <dgm:prSet presAssocID="{2218A3D7-D213-49CE-8C3A-D868CC7FB68C}" presName="vertThree" presStyleCnt="0"/>
      <dgm:spPr/>
    </dgm:pt>
    <dgm:pt modelId="{F859C845-FFC0-41AA-B6A4-02B3E3A34F0E}" type="pres">
      <dgm:prSet presAssocID="{2218A3D7-D213-49CE-8C3A-D868CC7FB68C}" presName="txThree" presStyleLbl="node3" presStyleIdx="3" presStyleCnt="7">
        <dgm:presLayoutVars>
          <dgm:chPref val="3"/>
        </dgm:presLayoutVars>
      </dgm:prSet>
      <dgm:spPr>
        <a:xfrm>
          <a:off x="4523672" y="2341946"/>
          <a:ext cx="1423091" cy="2149864"/>
        </a:xfrm>
        <a:prstGeom prst="roundRect">
          <a:avLst>
            <a:gd name="adj" fmla="val 10000"/>
          </a:avLst>
        </a:prstGeom>
      </dgm:spPr>
    </dgm:pt>
    <dgm:pt modelId="{B5D926F0-AB48-4726-87A8-F8460A9A0F58}" type="pres">
      <dgm:prSet presAssocID="{2218A3D7-D213-49CE-8C3A-D868CC7FB68C}" presName="horzThree" presStyleCnt="0"/>
      <dgm:spPr/>
    </dgm:pt>
    <dgm:pt modelId="{62930657-AE65-40B9-A926-832EE8FB0458}" type="pres">
      <dgm:prSet presAssocID="{9944FCCA-0F8D-4DA8-AA0A-AF3597066957}" presName="sibSpaceThree" presStyleCnt="0"/>
      <dgm:spPr/>
    </dgm:pt>
    <dgm:pt modelId="{7AE45810-CA1C-4EB5-892C-DBD4BE5C0F11}" type="pres">
      <dgm:prSet presAssocID="{0F5BF6DF-9BBA-4A91-A66C-B538953D1F17}" presName="vertThree" presStyleCnt="0"/>
      <dgm:spPr/>
    </dgm:pt>
    <dgm:pt modelId="{75018ED9-43C1-457D-9EEC-AB98FFA04AA6}" type="pres">
      <dgm:prSet presAssocID="{0F5BF6DF-9BBA-4A91-A66C-B538953D1F17}" presName="txThree" presStyleLbl="node3" presStyleIdx="4" presStyleCnt="7">
        <dgm:presLayoutVars>
          <dgm:chPref val="3"/>
        </dgm:presLayoutVars>
      </dgm:prSet>
      <dgm:spPr>
        <a:xfrm>
          <a:off x="6006533" y="2341946"/>
          <a:ext cx="1423091" cy="2149864"/>
        </a:xfrm>
        <a:prstGeom prst="roundRect">
          <a:avLst>
            <a:gd name="adj" fmla="val 10000"/>
          </a:avLst>
        </a:prstGeom>
      </dgm:spPr>
    </dgm:pt>
    <dgm:pt modelId="{91074A28-8705-4AC7-9B8A-E9430D52C87E}" type="pres">
      <dgm:prSet presAssocID="{0F5BF6DF-9BBA-4A91-A66C-B538953D1F17}" presName="horzThree" presStyleCnt="0"/>
      <dgm:spPr/>
    </dgm:pt>
    <dgm:pt modelId="{06CC3489-7BA2-44A4-8E75-BFA69259E321}" type="pres">
      <dgm:prSet presAssocID="{4E4B852F-EB36-44E7-A324-F94F8D2ED59F}" presName="sibSpaceThree" presStyleCnt="0"/>
      <dgm:spPr/>
    </dgm:pt>
    <dgm:pt modelId="{D1B976EE-CD6F-4520-BD07-CA390C0D4B2D}" type="pres">
      <dgm:prSet presAssocID="{5BAD227D-9329-4C8E-BD03-D4892CCFF539}" presName="vertThree" presStyleCnt="0"/>
      <dgm:spPr/>
    </dgm:pt>
    <dgm:pt modelId="{D603B2D0-4E83-4D4A-9D41-AEA5EA22F893}" type="pres">
      <dgm:prSet presAssocID="{5BAD227D-9329-4C8E-BD03-D4892CCFF539}" presName="txThree" presStyleLbl="node3" presStyleIdx="5" presStyleCnt="7">
        <dgm:presLayoutVars>
          <dgm:chPref val="3"/>
        </dgm:presLayoutVars>
      </dgm:prSet>
      <dgm:spPr>
        <a:xfrm>
          <a:off x="7489394" y="2341946"/>
          <a:ext cx="1423091" cy="2149864"/>
        </a:xfrm>
        <a:prstGeom prst="roundRect">
          <a:avLst>
            <a:gd name="adj" fmla="val 10000"/>
          </a:avLst>
        </a:prstGeom>
      </dgm:spPr>
    </dgm:pt>
    <dgm:pt modelId="{63E1C36C-9530-4ADC-B45D-BECBC6EC6E0B}" type="pres">
      <dgm:prSet presAssocID="{5BAD227D-9329-4C8E-BD03-D4892CCFF539}" presName="horzThree" presStyleCnt="0"/>
      <dgm:spPr/>
    </dgm:pt>
    <dgm:pt modelId="{221A20EB-41AF-4539-88F1-3AF29CCFAEC0}" type="pres">
      <dgm:prSet presAssocID="{4AED2D86-CA79-490E-8D0D-D4C16AB1018F}" presName="sibSpaceThree" presStyleCnt="0"/>
      <dgm:spPr/>
    </dgm:pt>
    <dgm:pt modelId="{2D9B5872-00C2-4693-A6D7-91C30C5E46BE}" type="pres">
      <dgm:prSet presAssocID="{7261D325-D033-4172-BA49-98A92E57DFBA}" presName="vertThree" presStyleCnt="0"/>
      <dgm:spPr/>
    </dgm:pt>
    <dgm:pt modelId="{99AA7A39-51FA-4613-907B-5FCFF3D5FBCF}" type="pres">
      <dgm:prSet presAssocID="{7261D325-D033-4172-BA49-98A92E57DFBA}" presName="txThree" presStyleLbl="node3" presStyleIdx="6" presStyleCnt="7">
        <dgm:presLayoutVars>
          <dgm:chPref val="3"/>
        </dgm:presLayoutVars>
      </dgm:prSet>
      <dgm:spPr>
        <a:xfrm>
          <a:off x="8972255" y="2341946"/>
          <a:ext cx="1423091" cy="2149864"/>
        </a:xfrm>
        <a:prstGeom prst="roundRect">
          <a:avLst>
            <a:gd name="adj" fmla="val 10000"/>
          </a:avLst>
        </a:prstGeom>
      </dgm:spPr>
    </dgm:pt>
    <dgm:pt modelId="{A47457DC-F212-4F93-9C22-7A00E37894EE}" type="pres">
      <dgm:prSet presAssocID="{7261D325-D033-4172-BA49-98A92E57DFBA}" presName="horzThree" presStyleCnt="0"/>
      <dgm:spPr/>
    </dgm:pt>
  </dgm:ptLst>
  <dgm:cxnLst>
    <dgm:cxn modelId="{7D704B02-2DF9-4056-8365-1920C6F7C2D1}" type="presOf" srcId="{2218A3D7-D213-49CE-8C3A-D868CC7FB68C}" destId="{F859C845-FFC0-41AA-B6A4-02B3E3A34F0E}" srcOrd="0" destOrd="0" presId="urn:microsoft.com/office/officeart/2005/8/layout/hierarchy4"/>
    <dgm:cxn modelId="{5E698205-7830-44AF-95C5-437C9AB895BC}" type="presOf" srcId="{7261D325-D033-4172-BA49-98A92E57DFBA}" destId="{99AA7A39-51FA-4613-907B-5FCFF3D5FBCF}" srcOrd="0" destOrd="0" presId="urn:microsoft.com/office/officeart/2005/8/layout/hierarchy4"/>
    <dgm:cxn modelId="{07999C1A-9951-4529-A4D4-0867268489C6}" type="presOf" srcId="{D25CA314-73D7-4D65-9F3C-7E346D0C41CB}" destId="{4EB08265-3823-4C6E-9421-57D4C4D6A2BF}" srcOrd="0" destOrd="0" presId="urn:microsoft.com/office/officeart/2005/8/layout/hierarchy4"/>
    <dgm:cxn modelId="{E707C02E-D46B-4653-A024-8B7D35DE44AF}" type="presOf" srcId="{0F5BF6DF-9BBA-4A91-A66C-B538953D1F17}" destId="{75018ED9-43C1-457D-9EEC-AB98FFA04AA6}" srcOrd="0" destOrd="0" presId="urn:microsoft.com/office/officeart/2005/8/layout/hierarchy4"/>
    <dgm:cxn modelId="{A70D0B3B-9AB0-41D9-8E26-9DFF60C21B83}" srcId="{D25CA314-73D7-4D65-9F3C-7E346D0C41CB}" destId="{C83F64F2-C3AA-40C5-A851-FE2F34AADEAE}" srcOrd="0" destOrd="0" parTransId="{1D1D2049-70DB-4A64-B644-DE1689F249DD}" sibTransId="{901A56B9-24C9-43F4-BB35-8EFBAE456D79}"/>
    <dgm:cxn modelId="{1801015E-7E13-4E12-98CB-5FB9461E7286}" srcId="{C83F64F2-C3AA-40C5-A851-FE2F34AADEAE}" destId="{742F338C-9104-4FF2-A2E3-A97C96ED5751}" srcOrd="2" destOrd="0" parTransId="{8A168767-BDD9-4A29-B5C5-FD5B3D28687A}" sibTransId="{60C7BE6C-ED6D-4F28-98A1-47380CE502B0}"/>
    <dgm:cxn modelId="{ED0FBC44-2F34-49B1-9F44-A782F0A0CBBC}" type="presOf" srcId="{134F0F7C-D6C5-4C8A-9FC6-46F240295F2A}" destId="{E310CEA9-3F0D-4DA3-AF19-D519C098C142}" srcOrd="0" destOrd="0" presId="urn:microsoft.com/office/officeart/2005/8/layout/hierarchy4"/>
    <dgm:cxn modelId="{B6273553-DB1E-459E-A6D2-4FB074E68043}" type="presOf" srcId="{C1933F6B-5771-4FA9-AC5B-CF7C1EA904FA}" destId="{C964B1B6-B2A0-417D-9085-B4176D15D583}" srcOrd="0" destOrd="0" presId="urn:microsoft.com/office/officeart/2005/8/layout/hierarchy4"/>
    <dgm:cxn modelId="{C9146375-738B-4F5B-9A45-81416A786794}" srcId="{134F0F7C-D6C5-4C8A-9FC6-46F240295F2A}" destId="{7261D325-D033-4172-BA49-98A92E57DFBA}" srcOrd="3" destOrd="0" parTransId="{98C0E8A5-320A-4AA1-9504-1E8549480CB9}" sibTransId="{1C66F0A6-34C9-4630-818D-CC56E9B6C70D}"/>
    <dgm:cxn modelId="{94EA5079-857B-4BB3-8C04-35BA4C9A9E11}" type="presOf" srcId="{C83F64F2-C3AA-40C5-A851-FE2F34AADEAE}" destId="{54B7C128-BD27-4726-BE00-AB7A7022AD26}" srcOrd="0" destOrd="0" presId="urn:microsoft.com/office/officeart/2005/8/layout/hierarchy4"/>
    <dgm:cxn modelId="{B641087D-494D-4688-BA26-DE93E9762AB8}" srcId="{C1933F6B-5771-4FA9-AC5B-CF7C1EA904FA}" destId="{D25CA314-73D7-4D65-9F3C-7E346D0C41CB}" srcOrd="0" destOrd="0" parTransId="{9BE05115-AB5B-4B05-A31A-8D6452687160}" sibTransId="{7F3CB57D-FF35-4465-87F4-A41BF95C47F5}"/>
    <dgm:cxn modelId="{43C08695-F13E-4CDB-A85B-0C0DF2E1B4CE}" srcId="{C83F64F2-C3AA-40C5-A851-FE2F34AADEAE}" destId="{421E8C4E-50FD-463C-9817-1DE7A79630AA}" srcOrd="1" destOrd="0" parTransId="{2847CB68-57B4-4603-955C-C1D8A3E9BD14}" sibTransId="{3AE073F0-8B0F-4B4D-9751-23841130633A}"/>
    <dgm:cxn modelId="{DFE206A8-0AC7-4B06-AFA0-40476DCBDD4C}" srcId="{134F0F7C-D6C5-4C8A-9FC6-46F240295F2A}" destId="{0F5BF6DF-9BBA-4A91-A66C-B538953D1F17}" srcOrd="1" destOrd="0" parTransId="{01752DBF-0A54-4CFB-8226-1757649EC98C}" sibTransId="{4E4B852F-EB36-44E7-A324-F94F8D2ED59F}"/>
    <dgm:cxn modelId="{57CCFECB-FE98-41FD-BC4A-3DBCD83CB668}" type="presOf" srcId="{742F338C-9104-4FF2-A2E3-A97C96ED5751}" destId="{BCBD5EE6-74D1-4A3F-8466-ED3E076F5E97}" srcOrd="0" destOrd="0" presId="urn:microsoft.com/office/officeart/2005/8/layout/hierarchy4"/>
    <dgm:cxn modelId="{31E139D2-0C97-413B-95A9-8590A87EA482}" srcId="{134F0F7C-D6C5-4C8A-9FC6-46F240295F2A}" destId="{2218A3D7-D213-49CE-8C3A-D868CC7FB68C}" srcOrd="0" destOrd="0" parTransId="{8D8EBF0F-AAC5-4BA9-B5EA-092AD0D830BE}" sibTransId="{9944FCCA-0F8D-4DA8-AA0A-AF3597066957}"/>
    <dgm:cxn modelId="{6DCF4CE6-BD6F-4CDC-8615-362FB08CBCF2}" type="presOf" srcId="{5BAD227D-9329-4C8E-BD03-D4892CCFF539}" destId="{D603B2D0-4E83-4D4A-9D41-AEA5EA22F893}" srcOrd="0" destOrd="0" presId="urn:microsoft.com/office/officeart/2005/8/layout/hierarchy4"/>
    <dgm:cxn modelId="{4FAFD8E8-12FE-401F-A8F6-FDEC0F0262CD}" type="presOf" srcId="{421E8C4E-50FD-463C-9817-1DE7A79630AA}" destId="{DA831CEA-AA17-4114-9FC5-04D5D2D8353A}" srcOrd="0" destOrd="0" presId="urn:microsoft.com/office/officeart/2005/8/layout/hierarchy4"/>
    <dgm:cxn modelId="{60EE62EE-9AB6-48A1-AB49-FFDF92BC9B20}" srcId="{C83F64F2-C3AA-40C5-A851-FE2F34AADEAE}" destId="{F8A4ED0B-7407-40BA-AD8B-09071C071E5B}" srcOrd="0" destOrd="0" parTransId="{E10A8101-28DE-443D-9B81-5AC72152A4D5}" sibTransId="{6A4D0CE0-5A14-42BF-99C7-476675900C85}"/>
    <dgm:cxn modelId="{5ACE81EE-CD49-460B-BA4B-FEE0789323B6}" type="presOf" srcId="{F8A4ED0B-7407-40BA-AD8B-09071C071E5B}" destId="{002351FD-91E0-4D03-B18E-6CA4198B65A3}" srcOrd="0" destOrd="0" presId="urn:microsoft.com/office/officeart/2005/8/layout/hierarchy4"/>
    <dgm:cxn modelId="{9ACD86F1-15C1-4411-A596-A7E5046756B2}" srcId="{134F0F7C-D6C5-4C8A-9FC6-46F240295F2A}" destId="{5BAD227D-9329-4C8E-BD03-D4892CCFF539}" srcOrd="2" destOrd="0" parTransId="{A5A2A6E5-0701-4D97-B11C-4062BDF30F7E}" sibTransId="{4AED2D86-CA79-490E-8D0D-D4C16AB1018F}"/>
    <dgm:cxn modelId="{69BD62F9-56C8-40DA-83EA-C1CFD8EE88D1}" srcId="{D25CA314-73D7-4D65-9F3C-7E346D0C41CB}" destId="{134F0F7C-D6C5-4C8A-9FC6-46F240295F2A}" srcOrd="1" destOrd="0" parTransId="{D1041F63-CC65-4D64-9C9C-CBE9C52BA4DE}" sibTransId="{6766B870-B8BE-4C94-AEDD-7626B0CCF1DC}"/>
    <dgm:cxn modelId="{3B88A8AC-EE31-48E2-97FD-8C9522C6EE51}" type="presParOf" srcId="{C964B1B6-B2A0-417D-9085-B4176D15D583}" destId="{7136F317-7971-447F-873F-688906CF9676}" srcOrd="0" destOrd="0" presId="urn:microsoft.com/office/officeart/2005/8/layout/hierarchy4"/>
    <dgm:cxn modelId="{F706CEB0-9CCD-4D67-A341-1507967B4AA2}" type="presParOf" srcId="{7136F317-7971-447F-873F-688906CF9676}" destId="{4EB08265-3823-4C6E-9421-57D4C4D6A2BF}" srcOrd="0" destOrd="0" presId="urn:microsoft.com/office/officeart/2005/8/layout/hierarchy4"/>
    <dgm:cxn modelId="{9834B479-74EE-49CC-9EA5-8CF9A7155DD9}" type="presParOf" srcId="{7136F317-7971-447F-873F-688906CF9676}" destId="{8F24CF10-B18F-4734-A601-FBABC16502F5}" srcOrd="1" destOrd="0" presId="urn:microsoft.com/office/officeart/2005/8/layout/hierarchy4"/>
    <dgm:cxn modelId="{E981F74C-D9D4-4E87-AE30-2E2FDD78F0B6}" type="presParOf" srcId="{7136F317-7971-447F-873F-688906CF9676}" destId="{A0DDD8BC-1AAE-4589-879A-B8981D1E2D7F}" srcOrd="2" destOrd="0" presId="urn:microsoft.com/office/officeart/2005/8/layout/hierarchy4"/>
    <dgm:cxn modelId="{FDBF946F-A55E-4FB1-A334-9EC873124039}" type="presParOf" srcId="{A0DDD8BC-1AAE-4589-879A-B8981D1E2D7F}" destId="{4B07920B-48F7-4589-A437-B47690E53473}" srcOrd="0" destOrd="0" presId="urn:microsoft.com/office/officeart/2005/8/layout/hierarchy4"/>
    <dgm:cxn modelId="{8C474C13-8684-4D26-81E3-A62DED75275E}" type="presParOf" srcId="{4B07920B-48F7-4589-A437-B47690E53473}" destId="{54B7C128-BD27-4726-BE00-AB7A7022AD26}" srcOrd="0" destOrd="0" presId="urn:microsoft.com/office/officeart/2005/8/layout/hierarchy4"/>
    <dgm:cxn modelId="{D3D31FDC-9A89-4F5F-8504-C0BDCD17D59F}" type="presParOf" srcId="{4B07920B-48F7-4589-A437-B47690E53473}" destId="{6E82FA98-30E6-4890-BDA0-42D3C26AD85E}" srcOrd="1" destOrd="0" presId="urn:microsoft.com/office/officeart/2005/8/layout/hierarchy4"/>
    <dgm:cxn modelId="{2394014C-E006-44C9-A9E6-C5435CE0952E}" type="presParOf" srcId="{4B07920B-48F7-4589-A437-B47690E53473}" destId="{C293679B-A325-422C-8897-81F764B11A21}" srcOrd="2" destOrd="0" presId="urn:microsoft.com/office/officeart/2005/8/layout/hierarchy4"/>
    <dgm:cxn modelId="{DFD87DED-54AD-4799-8F0C-6FB21545C817}" type="presParOf" srcId="{C293679B-A325-422C-8897-81F764B11A21}" destId="{7070327B-B03A-4CE4-9496-ADAA1903E267}" srcOrd="0" destOrd="0" presId="urn:microsoft.com/office/officeart/2005/8/layout/hierarchy4"/>
    <dgm:cxn modelId="{0862222B-1780-4F3B-9E0A-5A8232E073BD}" type="presParOf" srcId="{7070327B-B03A-4CE4-9496-ADAA1903E267}" destId="{002351FD-91E0-4D03-B18E-6CA4198B65A3}" srcOrd="0" destOrd="0" presId="urn:microsoft.com/office/officeart/2005/8/layout/hierarchy4"/>
    <dgm:cxn modelId="{AD29A7BB-128D-4E2F-BF2C-A5DB064A5088}" type="presParOf" srcId="{7070327B-B03A-4CE4-9496-ADAA1903E267}" destId="{D54C9490-75F5-4F82-8061-14B47F6622D3}" srcOrd="1" destOrd="0" presId="urn:microsoft.com/office/officeart/2005/8/layout/hierarchy4"/>
    <dgm:cxn modelId="{2F8A43FC-03D0-41A4-8A4C-D5F752AE48E2}" type="presParOf" srcId="{C293679B-A325-422C-8897-81F764B11A21}" destId="{EFDB49EB-622C-4BDA-A6DB-B45C486ED458}" srcOrd="1" destOrd="0" presId="urn:microsoft.com/office/officeart/2005/8/layout/hierarchy4"/>
    <dgm:cxn modelId="{1BABF5B9-77F2-400B-A230-8C0677943E52}" type="presParOf" srcId="{C293679B-A325-422C-8897-81F764B11A21}" destId="{800C6E5F-149D-4190-BDC3-769BFF423F2E}" srcOrd="2" destOrd="0" presId="urn:microsoft.com/office/officeart/2005/8/layout/hierarchy4"/>
    <dgm:cxn modelId="{9EEC16D5-9663-41D1-9920-E286B7E8D114}" type="presParOf" srcId="{800C6E5F-149D-4190-BDC3-769BFF423F2E}" destId="{DA831CEA-AA17-4114-9FC5-04D5D2D8353A}" srcOrd="0" destOrd="0" presId="urn:microsoft.com/office/officeart/2005/8/layout/hierarchy4"/>
    <dgm:cxn modelId="{013BFB05-7EB0-4E7C-AC38-CA053D115F17}" type="presParOf" srcId="{800C6E5F-149D-4190-BDC3-769BFF423F2E}" destId="{7A100F65-D5A0-445A-8F4C-81EA0BD251E8}" srcOrd="1" destOrd="0" presId="urn:microsoft.com/office/officeart/2005/8/layout/hierarchy4"/>
    <dgm:cxn modelId="{EF9339AD-486A-402D-B514-6237FC71FC33}" type="presParOf" srcId="{C293679B-A325-422C-8897-81F764B11A21}" destId="{90918BA3-3FFC-4AD6-B96C-80F7C0C81B17}" srcOrd="3" destOrd="0" presId="urn:microsoft.com/office/officeart/2005/8/layout/hierarchy4"/>
    <dgm:cxn modelId="{D1D8D8FD-89D1-4EE8-B5C1-E38D9284FE89}" type="presParOf" srcId="{C293679B-A325-422C-8897-81F764B11A21}" destId="{7E37935E-4BC8-46EC-B706-E8FAF8D9C190}" srcOrd="4" destOrd="0" presId="urn:microsoft.com/office/officeart/2005/8/layout/hierarchy4"/>
    <dgm:cxn modelId="{A1045A7C-3310-45FD-AF4B-F7A4FB047A31}" type="presParOf" srcId="{7E37935E-4BC8-46EC-B706-E8FAF8D9C190}" destId="{BCBD5EE6-74D1-4A3F-8466-ED3E076F5E97}" srcOrd="0" destOrd="0" presId="urn:microsoft.com/office/officeart/2005/8/layout/hierarchy4"/>
    <dgm:cxn modelId="{E150FEB2-965C-40DA-BED9-44E56D06EEB4}" type="presParOf" srcId="{7E37935E-4BC8-46EC-B706-E8FAF8D9C190}" destId="{806CF9E4-C0DB-45C7-9F56-24D1778A6955}" srcOrd="1" destOrd="0" presId="urn:microsoft.com/office/officeart/2005/8/layout/hierarchy4"/>
    <dgm:cxn modelId="{C5E62D1B-4D69-4C9A-B6BF-6FDB9E4FE84E}" type="presParOf" srcId="{A0DDD8BC-1AAE-4589-879A-B8981D1E2D7F}" destId="{FB58798E-382C-407C-8A1E-D4735F868E60}" srcOrd="1" destOrd="0" presId="urn:microsoft.com/office/officeart/2005/8/layout/hierarchy4"/>
    <dgm:cxn modelId="{8E4C2E63-835A-434C-99DB-1EB3FAA49308}" type="presParOf" srcId="{A0DDD8BC-1AAE-4589-879A-B8981D1E2D7F}" destId="{93EC4FAB-0484-4600-B26C-6198A2C6AEA4}" srcOrd="2" destOrd="0" presId="urn:microsoft.com/office/officeart/2005/8/layout/hierarchy4"/>
    <dgm:cxn modelId="{D021CAB2-4D36-4F41-90D1-10EE26226E23}" type="presParOf" srcId="{93EC4FAB-0484-4600-B26C-6198A2C6AEA4}" destId="{E310CEA9-3F0D-4DA3-AF19-D519C098C142}" srcOrd="0" destOrd="0" presId="urn:microsoft.com/office/officeart/2005/8/layout/hierarchy4"/>
    <dgm:cxn modelId="{55879C06-EAE0-419D-9E30-D1EFF84AF3B2}" type="presParOf" srcId="{93EC4FAB-0484-4600-B26C-6198A2C6AEA4}" destId="{A09C7ABC-C37A-41A3-B583-A4ACED595FA5}" srcOrd="1" destOrd="0" presId="urn:microsoft.com/office/officeart/2005/8/layout/hierarchy4"/>
    <dgm:cxn modelId="{8F17B52B-305A-4AE2-A960-B72D93ED2016}" type="presParOf" srcId="{93EC4FAB-0484-4600-B26C-6198A2C6AEA4}" destId="{115BE2E4-1EAD-4BA5-8DEB-758716A94A36}" srcOrd="2" destOrd="0" presId="urn:microsoft.com/office/officeart/2005/8/layout/hierarchy4"/>
    <dgm:cxn modelId="{6254E89F-B16D-4C78-A230-2A257498849C}" type="presParOf" srcId="{115BE2E4-1EAD-4BA5-8DEB-758716A94A36}" destId="{A517DDD8-5110-4F6F-8F1A-CAAC328810F7}" srcOrd="0" destOrd="0" presId="urn:microsoft.com/office/officeart/2005/8/layout/hierarchy4"/>
    <dgm:cxn modelId="{563B36A8-AFD4-4C8B-A0CB-C6EFC3751DA4}" type="presParOf" srcId="{A517DDD8-5110-4F6F-8F1A-CAAC328810F7}" destId="{F859C845-FFC0-41AA-B6A4-02B3E3A34F0E}" srcOrd="0" destOrd="0" presId="urn:microsoft.com/office/officeart/2005/8/layout/hierarchy4"/>
    <dgm:cxn modelId="{15C2941A-3785-4C2C-9F5A-5F8E594FEACC}" type="presParOf" srcId="{A517DDD8-5110-4F6F-8F1A-CAAC328810F7}" destId="{B5D926F0-AB48-4726-87A8-F8460A9A0F58}" srcOrd="1" destOrd="0" presId="urn:microsoft.com/office/officeart/2005/8/layout/hierarchy4"/>
    <dgm:cxn modelId="{94D7628A-A747-466C-B13D-11B3C9DE6697}" type="presParOf" srcId="{115BE2E4-1EAD-4BA5-8DEB-758716A94A36}" destId="{62930657-AE65-40B9-A926-832EE8FB0458}" srcOrd="1" destOrd="0" presId="urn:microsoft.com/office/officeart/2005/8/layout/hierarchy4"/>
    <dgm:cxn modelId="{52DA9393-A3A1-49DD-B8F3-70F75D7570E1}" type="presParOf" srcId="{115BE2E4-1EAD-4BA5-8DEB-758716A94A36}" destId="{7AE45810-CA1C-4EB5-892C-DBD4BE5C0F11}" srcOrd="2" destOrd="0" presId="urn:microsoft.com/office/officeart/2005/8/layout/hierarchy4"/>
    <dgm:cxn modelId="{41F89FE9-F959-4573-860F-348896B417D8}" type="presParOf" srcId="{7AE45810-CA1C-4EB5-892C-DBD4BE5C0F11}" destId="{75018ED9-43C1-457D-9EEC-AB98FFA04AA6}" srcOrd="0" destOrd="0" presId="urn:microsoft.com/office/officeart/2005/8/layout/hierarchy4"/>
    <dgm:cxn modelId="{15C303E2-E3EC-4925-9FF9-660C47ACB7BE}" type="presParOf" srcId="{7AE45810-CA1C-4EB5-892C-DBD4BE5C0F11}" destId="{91074A28-8705-4AC7-9B8A-E9430D52C87E}" srcOrd="1" destOrd="0" presId="urn:microsoft.com/office/officeart/2005/8/layout/hierarchy4"/>
    <dgm:cxn modelId="{335722AC-B39D-413D-90B2-C73DC6B29DF4}" type="presParOf" srcId="{115BE2E4-1EAD-4BA5-8DEB-758716A94A36}" destId="{06CC3489-7BA2-44A4-8E75-BFA69259E321}" srcOrd="3" destOrd="0" presId="urn:microsoft.com/office/officeart/2005/8/layout/hierarchy4"/>
    <dgm:cxn modelId="{0A2E314B-F474-4DF8-9FA6-CDD9326268F2}" type="presParOf" srcId="{115BE2E4-1EAD-4BA5-8DEB-758716A94A36}" destId="{D1B976EE-CD6F-4520-BD07-CA390C0D4B2D}" srcOrd="4" destOrd="0" presId="urn:microsoft.com/office/officeart/2005/8/layout/hierarchy4"/>
    <dgm:cxn modelId="{F457EBC7-6419-4D3C-9699-FF6F3571C9E6}" type="presParOf" srcId="{D1B976EE-CD6F-4520-BD07-CA390C0D4B2D}" destId="{D603B2D0-4E83-4D4A-9D41-AEA5EA22F893}" srcOrd="0" destOrd="0" presId="urn:microsoft.com/office/officeart/2005/8/layout/hierarchy4"/>
    <dgm:cxn modelId="{18673FA4-5612-44FE-87BA-FBAC07D5D1B1}" type="presParOf" srcId="{D1B976EE-CD6F-4520-BD07-CA390C0D4B2D}" destId="{63E1C36C-9530-4ADC-B45D-BECBC6EC6E0B}" srcOrd="1" destOrd="0" presId="urn:microsoft.com/office/officeart/2005/8/layout/hierarchy4"/>
    <dgm:cxn modelId="{F973E5F2-393E-495B-ADD9-CAA97BEE699C}" type="presParOf" srcId="{115BE2E4-1EAD-4BA5-8DEB-758716A94A36}" destId="{221A20EB-41AF-4539-88F1-3AF29CCFAEC0}" srcOrd="5" destOrd="0" presId="urn:microsoft.com/office/officeart/2005/8/layout/hierarchy4"/>
    <dgm:cxn modelId="{D795948A-1CD1-4635-A43C-5921A8C4FEF1}" type="presParOf" srcId="{115BE2E4-1EAD-4BA5-8DEB-758716A94A36}" destId="{2D9B5872-00C2-4693-A6D7-91C30C5E46BE}" srcOrd="6" destOrd="0" presId="urn:microsoft.com/office/officeart/2005/8/layout/hierarchy4"/>
    <dgm:cxn modelId="{49EE59A4-0C60-4685-9E55-1103B76ACFA2}" type="presParOf" srcId="{2D9B5872-00C2-4693-A6D7-91C30C5E46BE}" destId="{99AA7A39-51FA-4613-907B-5FCFF3D5FBCF}" srcOrd="0" destOrd="0" presId="urn:microsoft.com/office/officeart/2005/8/layout/hierarchy4"/>
    <dgm:cxn modelId="{C8B519D0-D243-4244-8111-F733B834E6BE}" type="presParOf" srcId="{2D9B5872-00C2-4693-A6D7-91C30C5E46BE}" destId="{A47457DC-F212-4F93-9C22-7A00E37894E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1933F6B-5771-4FA9-AC5B-CF7C1EA904FA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668443D5-F9C5-439D-9253-C7D4FEF23F5A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l-PL" sz="1600" b="0" dirty="0"/>
            <a:t>Wszystkie obszary dostępności wymienione w Modelu oraz możliwie najwięcej wyodrębnionych w ramach obszaru zagadnień:</a:t>
          </a:r>
        </a:p>
      </dgm:t>
    </dgm:pt>
    <dgm:pt modelId="{2A281502-8266-419F-B765-863B9E394F59}" type="parTrans" cxnId="{12F4AFBE-4374-4544-9E4F-F68E5DAD5C2B}">
      <dgm:prSet/>
      <dgm:spPr/>
      <dgm:t>
        <a:bodyPr/>
        <a:lstStyle/>
        <a:p>
          <a:endParaRPr lang="pl-PL" sz="1400"/>
        </a:p>
      </dgm:t>
    </dgm:pt>
    <dgm:pt modelId="{93263E21-7674-4B04-827A-68ED5AE1AC97}" type="sibTrans" cxnId="{12F4AFBE-4374-4544-9E4F-F68E5DAD5C2B}">
      <dgm:prSet/>
      <dgm:spPr/>
      <dgm:t>
        <a:bodyPr/>
        <a:lstStyle/>
        <a:p>
          <a:endParaRPr lang="pl-PL" sz="1400"/>
        </a:p>
      </dgm:t>
    </dgm:pt>
    <dgm:pt modelId="{AFC4FBBD-3132-4E77-BAFE-DC592ACD3839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l-PL" sz="1400" b="1" dirty="0">
              <a:solidFill>
                <a:schemeClr val="tx1">
                  <a:lumMod val="50000"/>
                </a:schemeClr>
              </a:solidFill>
            </a:rPr>
            <a:t>obszar architektoniczny uwzględniający architekturę krajobrazu</a:t>
          </a:r>
        </a:p>
      </dgm:t>
    </dgm:pt>
    <dgm:pt modelId="{C5FEDFBF-0600-4D20-8E26-538F420C2390}" type="parTrans" cxnId="{0F180786-0DAE-4750-934B-E068F7BF3D20}">
      <dgm:prSet/>
      <dgm:spPr/>
      <dgm:t>
        <a:bodyPr/>
        <a:lstStyle/>
        <a:p>
          <a:endParaRPr lang="pl-PL" sz="1400"/>
        </a:p>
      </dgm:t>
    </dgm:pt>
    <dgm:pt modelId="{76573C74-9E6A-479D-B557-2BEFF6F5FD9A}" type="sibTrans" cxnId="{0F180786-0DAE-4750-934B-E068F7BF3D20}">
      <dgm:prSet/>
      <dgm:spPr/>
      <dgm:t>
        <a:bodyPr/>
        <a:lstStyle/>
        <a:p>
          <a:endParaRPr lang="pl-PL" sz="1400"/>
        </a:p>
      </dgm:t>
    </dgm:pt>
    <dgm:pt modelId="{3F0DA649-E6C5-4A19-B5AA-3BEE06558C0A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l-PL" sz="1400" b="1">
              <a:solidFill>
                <a:schemeClr val="tx1">
                  <a:lumMod val="50000"/>
                </a:schemeClr>
              </a:solidFill>
            </a:rPr>
            <a:t>obszar techniczny modelu</a:t>
          </a:r>
          <a:endParaRPr lang="pl-PL" sz="1400" b="1" dirty="0">
            <a:solidFill>
              <a:schemeClr val="tx1">
                <a:lumMod val="50000"/>
              </a:schemeClr>
            </a:solidFill>
          </a:endParaRPr>
        </a:p>
      </dgm:t>
    </dgm:pt>
    <dgm:pt modelId="{E482E842-583B-4F93-9BAA-8C9D4A8CCAF3}" type="parTrans" cxnId="{A8B42F39-1DFB-43A4-9CE9-C6669A03F6EB}">
      <dgm:prSet/>
      <dgm:spPr/>
      <dgm:t>
        <a:bodyPr/>
        <a:lstStyle/>
        <a:p>
          <a:endParaRPr lang="pl-PL" sz="1400"/>
        </a:p>
      </dgm:t>
    </dgm:pt>
    <dgm:pt modelId="{D4192A6E-7C21-4494-BD43-185B39B316BD}" type="sibTrans" cxnId="{A8B42F39-1DFB-43A4-9CE9-C6669A03F6EB}">
      <dgm:prSet/>
      <dgm:spPr/>
      <dgm:t>
        <a:bodyPr/>
        <a:lstStyle/>
        <a:p>
          <a:endParaRPr lang="pl-PL" sz="1400"/>
        </a:p>
      </dgm:t>
    </dgm:pt>
    <dgm:pt modelId="{19BCB4BD-DCC6-4A0E-8934-B3432B25F6A8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l-PL" sz="1400" b="1">
              <a:solidFill>
                <a:schemeClr val="tx1">
                  <a:lumMod val="50000"/>
                </a:schemeClr>
              </a:solidFill>
            </a:rPr>
            <a:t>obszar edukacyjno-społeczny modelu</a:t>
          </a:r>
          <a:endParaRPr lang="pl-PL" sz="1400" b="1" dirty="0">
            <a:solidFill>
              <a:schemeClr val="tx1">
                <a:lumMod val="50000"/>
              </a:schemeClr>
            </a:solidFill>
          </a:endParaRPr>
        </a:p>
      </dgm:t>
    </dgm:pt>
    <dgm:pt modelId="{3C4A9A45-76FD-4290-A63F-BF44B56D28E8}" type="parTrans" cxnId="{BE300446-2CF6-4D1F-A1C0-4BC8BE66FF8A}">
      <dgm:prSet/>
      <dgm:spPr/>
      <dgm:t>
        <a:bodyPr/>
        <a:lstStyle/>
        <a:p>
          <a:endParaRPr lang="pl-PL" sz="1400"/>
        </a:p>
      </dgm:t>
    </dgm:pt>
    <dgm:pt modelId="{12C0F5D8-1BB2-45F7-B75B-FC60F1BB529F}" type="sibTrans" cxnId="{BE300446-2CF6-4D1F-A1C0-4BC8BE66FF8A}">
      <dgm:prSet/>
      <dgm:spPr/>
      <dgm:t>
        <a:bodyPr/>
        <a:lstStyle/>
        <a:p>
          <a:endParaRPr lang="pl-PL" sz="1400"/>
        </a:p>
      </dgm:t>
    </dgm:pt>
    <dgm:pt modelId="{EC3D7A6B-DCD5-4E69-92AC-6DEDAEAE356D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l-PL" sz="1400" b="1">
              <a:solidFill>
                <a:schemeClr val="tx1">
                  <a:lumMod val="50000"/>
                </a:schemeClr>
              </a:solidFill>
            </a:rPr>
            <a:t>obszar organizacyjny modelu)</a:t>
          </a:r>
          <a:endParaRPr lang="pl-PL" sz="1400" b="1" dirty="0">
            <a:solidFill>
              <a:schemeClr val="tx1">
                <a:lumMod val="50000"/>
              </a:schemeClr>
            </a:solidFill>
          </a:endParaRPr>
        </a:p>
      </dgm:t>
    </dgm:pt>
    <dgm:pt modelId="{131398A4-C6BA-4CC4-9B8E-50DBE8A1E937}" type="parTrans" cxnId="{2383F02F-9E3E-4720-90E7-89105BF9E3E0}">
      <dgm:prSet/>
      <dgm:spPr/>
      <dgm:t>
        <a:bodyPr/>
        <a:lstStyle/>
        <a:p>
          <a:endParaRPr lang="pl-PL" sz="1400"/>
        </a:p>
      </dgm:t>
    </dgm:pt>
    <dgm:pt modelId="{BE6CDEEC-7B4F-498F-A593-D7E986D67108}" type="sibTrans" cxnId="{2383F02F-9E3E-4720-90E7-89105BF9E3E0}">
      <dgm:prSet/>
      <dgm:spPr/>
      <dgm:t>
        <a:bodyPr/>
        <a:lstStyle/>
        <a:p>
          <a:endParaRPr lang="pl-PL" sz="1400"/>
        </a:p>
      </dgm:t>
    </dgm:pt>
    <dgm:pt modelId="{818C20CF-A1FE-4C9C-A157-7288C33FD011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l-PL" sz="1600" b="0" dirty="0"/>
            <a:t>Dostosowania skierowane do różnych grup osób o specjalnych potrzebach, w tym z niepełnosprawnościami</a:t>
          </a:r>
        </a:p>
      </dgm:t>
    </dgm:pt>
    <dgm:pt modelId="{6FFA7E01-E646-432B-91F1-A4526D8833E3}" type="parTrans" cxnId="{8DA4765C-EECB-4CED-93D8-55AA23A6327F}">
      <dgm:prSet/>
      <dgm:spPr/>
      <dgm:t>
        <a:bodyPr/>
        <a:lstStyle/>
        <a:p>
          <a:endParaRPr lang="pl-PL" sz="1400"/>
        </a:p>
      </dgm:t>
    </dgm:pt>
    <dgm:pt modelId="{1054CEE1-8D61-417C-8D80-0B8169616CF5}" type="sibTrans" cxnId="{8DA4765C-EECB-4CED-93D8-55AA23A6327F}">
      <dgm:prSet/>
      <dgm:spPr/>
      <dgm:t>
        <a:bodyPr/>
        <a:lstStyle/>
        <a:p>
          <a:endParaRPr lang="pl-PL" sz="1400"/>
        </a:p>
      </dgm:t>
    </dgm:pt>
    <dgm:pt modelId="{1705FC7B-A802-4C4A-A32D-D1754B73392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l-PL" sz="1400" b="1">
              <a:solidFill>
                <a:schemeClr val="tx1">
                  <a:lumMod val="50000"/>
                </a:schemeClr>
              </a:solidFill>
            </a:rPr>
            <a:t>dla osób z problemami słuchu</a:t>
          </a:r>
          <a:endParaRPr lang="pl-PL" sz="1400" b="1" dirty="0">
            <a:solidFill>
              <a:schemeClr val="tx1">
                <a:lumMod val="50000"/>
              </a:schemeClr>
            </a:solidFill>
          </a:endParaRPr>
        </a:p>
      </dgm:t>
    </dgm:pt>
    <dgm:pt modelId="{669A9AF6-5FFC-4BE6-9AF6-28A7A46F606F}" type="parTrans" cxnId="{BF8D5C34-9749-4269-BA0A-5B6C3454F0AD}">
      <dgm:prSet/>
      <dgm:spPr/>
      <dgm:t>
        <a:bodyPr/>
        <a:lstStyle/>
        <a:p>
          <a:endParaRPr lang="pl-PL" sz="1400"/>
        </a:p>
      </dgm:t>
    </dgm:pt>
    <dgm:pt modelId="{F34A411B-DF9E-494F-8B46-8A574AA3BE79}" type="sibTrans" cxnId="{BF8D5C34-9749-4269-BA0A-5B6C3454F0AD}">
      <dgm:prSet/>
      <dgm:spPr/>
      <dgm:t>
        <a:bodyPr/>
        <a:lstStyle/>
        <a:p>
          <a:endParaRPr lang="pl-PL" sz="1400"/>
        </a:p>
      </dgm:t>
    </dgm:pt>
    <dgm:pt modelId="{12E57519-08F0-46C5-AF9C-A1B2BCB12BCD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l-PL" sz="1400" b="1">
              <a:solidFill>
                <a:schemeClr val="tx1">
                  <a:lumMod val="50000"/>
                </a:schemeClr>
              </a:solidFill>
            </a:rPr>
            <a:t>dla osób z problemami wzroku</a:t>
          </a:r>
          <a:endParaRPr lang="pl-PL" sz="1400" b="1" dirty="0">
            <a:solidFill>
              <a:schemeClr val="tx1">
                <a:lumMod val="50000"/>
              </a:schemeClr>
            </a:solidFill>
          </a:endParaRPr>
        </a:p>
      </dgm:t>
    </dgm:pt>
    <dgm:pt modelId="{2E596F90-5459-4059-A65F-17C7CF14956F}" type="parTrans" cxnId="{DC0D07EC-23E7-4207-9921-E0E4B34B7606}">
      <dgm:prSet/>
      <dgm:spPr/>
      <dgm:t>
        <a:bodyPr/>
        <a:lstStyle/>
        <a:p>
          <a:endParaRPr lang="pl-PL" sz="1400"/>
        </a:p>
      </dgm:t>
    </dgm:pt>
    <dgm:pt modelId="{ACF9B013-6939-4CB8-BCAE-B529247CBFA8}" type="sibTrans" cxnId="{DC0D07EC-23E7-4207-9921-E0E4B34B7606}">
      <dgm:prSet/>
      <dgm:spPr/>
      <dgm:t>
        <a:bodyPr/>
        <a:lstStyle/>
        <a:p>
          <a:endParaRPr lang="pl-PL" sz="1400"/>
        </a:p>
      </dgm:t>
    </dgm:pt>
    <dgm:pt modelId="{5A2FFEF6-B186-4D5D-9447-FF488C42474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l-PL" sz="1400" b="1">
              <a:solidFill>
                <a:schemeClr val="tx1">
                  <a:lumMod val="50000"/>
                </a:schemeClr>
              </a:solidFill>
            </a:rPr>
            <a:t>dla osób z ograniczeniami w poruszaniu się</a:t>
          </a:r>
          <a:endParaRPr lang="pl-PL" sz="1400" b="1" dirty="0">
            <a:solidFill>
              <a:schemeClr val="tx1">
                <a:lumMod val="50000"/>
              </a:schemeClr>
            </a:solidFill>
          </a:endParaRPr>
        </a:p>
      </dgm:t>
    </dgm:pt>
    <dgm:pt modelId="{A30B831B-8466-412A-A8B4-729DC9C03C67}" type="parTrans" cxnId="{D7D80BE7-CFBF-4E32-8B96-9928636BA75B}">
      <dgm:prSet/>
      <dgm:spPr/>
      <dgm:t>
        <a:bodyPr/>
        <a:lstStyle/>
        <a:p>
          <a:endParaRPr lang="pl-PL" sz="1400"/>
        </a:p>
      </dgm:t>
    </dgm:pt>
    <dgm:pt modelId="{062FB816-473A-4616-9B1C-C9B9899ABA58}" type="sibTrans" cxnId="{D7D80BE7-CFBF-4E32-8B96-9928636BA75B}">
      <dgm:prSet/>
      <dgm:spPr/>
      <dgm:t>
        <a:bodyPr/>
        <a:lstStyle/>
        <a:p>
          <a:endParaRPr lang="pl-PL" sz="1400"/>
        </a:p>
      </dgm:t>
    </dgm:pt>
    <dgm:pt modelId="{5660BD1B-62C4-4491-9553-E0F6B868852A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l-PL" sz="14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dla osób z zaburzeniami intelektualnymi i psychicznymi</a:t>
          </a:r>
        </a:p>
      </dgm:t>
    </dgm:pt>
    <dgm:pt modelId="{5019C1D4-A125-4A3C-944C-00D3896B1A30}" type="parTrans" cxnId="{8F18941D-EAC8-4577-ACF3-AAFBB0666319}">
      <dgm:prSet/>
      <dgm:spPr/>
      <dgm:t>
        <a:bodyPr/>
        <a:lstStyle/>
        <a:p>
          <a:endParaRPr lang="pl-PL" sz="1400"/>
        </a:p>
      </dgm:t>
    </dgm:pt>
    <dgm:pt modelId="{31E709E8-6410-4793-9775-FF5D3BBDD0EE}" type="sibTrans" cxnId="{8F18941D-EAC8-4577-ACF3-AAFBB0666319}">
      <dgm:prSet/>
      <dgm:spPr/>
      <dgm:t>
        <a:bodyPr/>
        <a:lstStyle/>
        <a:p>
          <a:endParaRPr lang="pl-PL" sz="1400"/>
        </a:p>
      </dgm:t>
    </dgm:pt>
    <dgm:pt modelId="{D605BB15-E756-4E23-A6DF-6575D8B124D0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l-PL" sz="1400" b="1" dirty="0">
              <a:solidFill>
                <a:schemeClr val="tx1">
                  <a:lumMod val="50000"/>
                </a:schemeClr>
              </a:solidFill>
            </a:rPr>
            <a:t>osób starszych/ kobiet w ciąży/ z małymi dziećmi).</a:t>
          </a:r>
        </a:p>
      </dgm:t>
    </dgm:pt>
    <dgm:pt modelId="{30A806E4-3A8D-406D-9837-5D894DDB53D8}" type="parTrans" cxnId="{0E074144-CDB1-432C-8B02-FCF9922D4DF0}">
      <dgm:prSet/>
      <dgm:spPr/>
      <dgm:t>
        <a:bodyPr/>
        <a:lstStyle/>
        <a:p>
          <a:endParaRPr lang="pl-PL" sz="1400"/>
        </a:p>
      </dgm:t>
    </dgm:pt>
    <dgm:pt modelId="{E775BEFE-3F4C-4418-BB7D-CDCA6DE422BF}" type="sibTrans" cxnId="{0E074144-CDB1-432C-8B02-FCF9922D4DF0}">
      <dgm:prSet/>
      <dgm:spPr/>
      <dgm:t>
        <a:bodyPr/>
        <a:lstStyle/>
        <a:p>
          <a:endParaRPr lang="pl-PL" sz="1400"/>
        </a:p>
      </dgm:t>
    </dgm:pt>
    <dgm:pt modelId="{D25CA314-73D7-4D65-9F3C-7E346D0C41CB}">
      <dgm:prSet custT="1"/>
      <dgm:spPr/>
      <dgm:t>
        <a:bodyPr/>
        <a:lstStyle/>
        <a:p>
          <a:pPr>
            <a:buNone/>
          </a:pPr>
          <a:r>
            <a:rPr lang="pl-PL" sz="1600" dirty="0"/>
            <a:t>Oceniający, wskażą uzasadnienie dla dokonanego wyboru parków, zapewniając, aby projekty wybrane do udzielenia grantu obejmowały CD:</a:t>
          </a:r>
          <a:endParaRPr lang="pl-PL" sz="1600" b="0" dirty="0"/>
        </a:p>
      </dgm:t>
    </dgm:pt>
    <dgm:pt modelId="{9BE05115-AB5B-4B05-A31A-8D6452687160}" type="parTrans" cxnId="{B641087D-494D-4688-BA26-DE93E9762AB8}">
      <dgm:prSet/>
      <dgm:spPr/>
      <dgm:t>
        <a:bodyPr/>
        <a:lstStyle/>
        <a:p>
          <a:endParaRPr lang="pl-PL" sz="1400"/>
        </a:p>
      </dgm:t>
    </dgm:pt>
    <dgm:pt modelId="{7F3CB57D-FF35-4465-87F4-A41BF95C47F5}" type="sibTrans" cxnId="{B641087D-494D-4688-BA26-DE93E9762AB8}">
      <dgm:prSet/>
      <dgm:spPr/>
      <dgm:t>
        <a:bodyPr/>
        <a:lstStyle/>
        <a:p>
          <a:endParaRPr lang="pl-PL" sz="1400"/>
        </a:p>
      </dgm:t>
    </dgm:pt>
    <dgm:pt modelId="{C964B1B6-B2A0-417D-9085-B4176D15D583}" type="pres">
      <dgm:prSet presAssocID="{C1933F6B-5771-4FA9-AC5B-CF7C1EA904F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136F317-7971-447F-873F-688906CF9676}" type="pres">
      <dgm:prSet presAssocID="{D25CA314-73D7-4D65-9F3C-7E346D0C41CB}" presName="vertOne" presStyleCnt="0"/>
      <dgm:spPr/>
    </dgm:pt>
    <dgm:pt modelId="{4EB08265-3823-4C6E-9421-57D4C4D6A2BF}" type="pres">
      <dgm:prSet presAssocID="{D25CA314-73D7-4D65-9F3C-7E346D0C41CB}" presName="txOne" presStyleLbl="node0" presStyleIdx="0" presStyleCnt="1" custScaleY="34853">
        <dgm:presLayoutVars>
          <dgm:chPref val="3"/>
        </dgm:presLayoutVars>
      </dgm:prSet>
      <dgm:spPr/>
    </dgm:pt>
    <dgm:pt modelId="{8F24CF10-B18F-4734-A601-FBABC16502F5}" type="pres">
      <dgm:prSet presAssocID="{D25CA314-73D7-4D65-9F3C-7E346D0C41CB}" presName="parTransOne" presStyleCnt="0"/>
      <dgm:spPr/>
    </dgm:pt>
    <dgm:pt modelId="{A0DDD8BC-1AAE-4589-879A-B8981D1E2D7F}" type="pres">
      <dgm:prSet presAssocID="{D25CA314-73D7-4D65-9F3C-7E346D0C41CB}" presName="horzOne" presStyleCnt="0"/>
      <dgm:spPr/>
    </dgm:pt>
    <dgm:pt modelId="{93F1F821-5DE8-45DA-BAB4-E9CFE4DEF9B2}" type="pres">
      <dgm:prSet presAssocID="{818C20CF-A1FE-4C9C-A157-7288C33FD011}" presName="vertTwo" presStyleCnt="0"/>
      <dgm:spPr/>
    </dgm:pt>
    <dgm:pt modelId="{FAA6B44B-7842-4BAE-B180-C805BE35F1A3}" type="pres">
      <dgm:prSet presAssocID="{818C20CF-A1FE-4C9C-A157-7288C33FD011}" presName="txTwo" presStyleLbl="node2" presStyleIdx="0" presStyleCnt="2" custScaleY="48084">
        <dgm:presLayoutVars>
          <dgm:chPref val="3"/>
        </dgm:presLayoutVars>
      </dgm:prSet>
      <dgm:spPr/>
    </dgm:pt>
    <dgm:pt modelId="{8FA3E6F9-9BF5-4B01-B56C-CAC86AB5592F}" type="pres">
      <dgm:prSet presAssocID="{818C20CF-A1FE-4C9C-A157-7288C33FD011}" presName="parTransTwo" presStyleCnt="0"/>
      <dgm:spPr/>
    </dgm:pt>
    <dgm:pt modelId="{824762BF-9580-4010-B964-E078D6888268}" type="pres">
      <dgm:prSet presAssocID="{818C20CF-A1FE-4C9C-A157-7288C33FD011}" presName="horzTwo" presStyleCnt="0"/>
      <dgm:spPr/>
    </dgm:pt>
    <dgm:pt modelId="{7F9808EC-BE55-4E72-9B81-E75EB2A4B194}" type="pres">
      <dgm:prSet presAssocID="{1705FC7B-A802-4C4A-A32D-D1754B73392F}" presName="vertThree" presStyleCnt="0"/>
      <dgm:spPr/>
    </dgm:pt>
    <dgm:pt modelId="{44C8278C-A2C3-4425-87A8-9A99A5EC17C2}" type="pres">
      <dgm:prSet presAssocID="{1705FC7B-A802-4C4A-A32D-D1754B73392F}" presName="txThree" presStyleLbl="node3" presStyleIdx="0" presStyleCnt="9" custLinFactNeighborX="3216">
        <dgm:presLayoutVars>
          <dgm:chPref val="3"/>
        </dgm:presLayoutVars>
      </dgm:prSet>
      <dgm:spPr/>
    </dgm:pt>
    <dgm:pt modelId="{0D1AE260-098E-4F51-8A82-F4327712F0F9}" type="pres">
      <dgm:prSet presAssocID="{1705FC7B-A802-4C4A-A32D-D1754B73392F}" presName="horzThree" presStyleCnt="0"/>
      <dgm:spPr/>
    </dgm:pt>
    <dgm:pt modelId="{2F7A35E8-781F-4E7C-82E4-1D622CE2FEE5}" type="pres">
      <dgm:prSet presAssocID="{F34A411B-DF9E-494F-8B46-8A574AA3BE79}" presName="sibSpaceThree" presStyleCnt="0"/>
      <dgm:spPr/>
    </dgm:pt>
    <dgm:pt modelId="{47FFEF0A-EE18-48FA-8733-FF0B416BD5F8}" type="pres">
      <dgm:prSet presAssocID="{12E57519-08F0-46C5-AF9C-A1B2BCB12BCD}" presName="vertThree" presStyleCnt="0"/>
      <dgm:spPr/>
    </dgm:pt>
    <dgm:pt modelId="{52B48868-5B1A-44CC-9059-460A7746CED5}" type="pres">
      <dgm:prSet presAssocID="{12E57519-08F0-46C5-AF9C-A1B2BCB12BCD}" presName="txThree" presStyleLbl="node3" presStyleIdx="1" presStyleCnt="9" custLinFactNeighborX="1608">
        <dgm:presLayoutVars>
          <dgm:chPref val="3"/>
        </dgm:presLayoutVars>
      </dgm:prSet>
      <dgm:spPr/>
    </dgm:pt>
    <dgm:pt modelId="{3ECFD7EB-A8AC-4DAD-B8B1-65C37BEB4652}" type="pres">
      <dgm:prSet presAssocID="{12E57519-08F0-46C5-AF9C-A1B2BCB12BCD}" presName="horzThree" presStyleCnt="0"/>
      <dgm:spPr/>
    </dgm:pt>
    <dgm:pt modelId="{1B3464A5-A955-42C6-BB44-C15B738116FE}" type="pres">
      <dgm:prSet presAssocID="{ACF9B013-6939-4CB8-BCAE-B529247CBFA8}" presName="sibSpaceThree" presStyleCnt="0"/>
      <dgm:spPr/>
    </dgm:pt>
    <dgm:pt modelId="{7120B313-DF09-4C58-B22A-80B7C4B93BC8}" type="pres">
      <dgm:prSet presAssocID="{5A2FFEF6-B186-4D5D-9447-FF488C424746}" presName="vertThree" presStyleCnt="0"/>
      <dgm:spPr/>
    </dgm:pt>
    <dgm:pt modelId="{03456471-5D38-4F36-9414-7C23D9630956}" type="pres">
      <dgm:prSet presAssocID="{5A2FFEF6-B186-4D5D-9447-FF488C424746}" presName="txThree" presStyleLbl="node3" presStyleIdx="2" presStyleCnt="9" custLinFactNeighborX="804">
        <dgm:presLayoutVars>
          <dgm:chPref val="3"/>
        </dgm:presLayoutVars>
      </dgm:prSet>
      <dgm:spPr/>
    </dgm:pt>
    <dgm:pt modelId="{F45FBBA1-A473-42C7-BC01-AB66FEFCCEA4}" type="pres">
      <dgm:prSet presAssocID="{5A2FFEF6-B186-4D5D-9447-FF488C424746}" presName="horzThree" presStyleCnt="0"/>
      <dgm:spPr/>
    </dgm:pt>
    <dgm:pt modelId="{1782F356-6822-48F4-B301-A91E2C4E231B}" type="pres">
      <dgm:prSet presAssocID="{062FB816-473A-4616-9B1C-C9B9899ABA58}" presName="sibSpaceThree" presStyleCnt="0"/>
      <dgm:spPr/>
    </dgm:pt>
    <dgm:pt modelId="{FB695597-8061-449C-905A-5B0B4E4D3B8A}" type="pres">
      <dgm:prSet presAssocID="{5660BD1B-62C4-4491-9553-E0F6B868852A}" presName="vertThree" presStyleCnt="0"/>
      <dgm:spPr/>
    </dgm:pt>
    <dgm:pt modelId="{6197278D-1FC6-4A3E-BB2F-E7A900B2B54F}" type="pres">
      <dgm:prSet presAssocID="{5660BD1B-62C4-4491-9553-E0F6B868852A}" presName="txThree" presStyleLbl="node3" presStyleIdx="3" presStyleCnt="9" custScaleX="114606">
        <dgm:presLayoutVars>
          <dgm:chPref val="3"/>
        </dgm:presLayoutVars>
      </dgm:prSet>
      <dgm:spPr/>
    </dgm:pt>
    <dgm:pt modelId="{715254F6-D5EC-4A69-987A-90AD43A4431E}" type="pres">
      <dgm:prSet presAssocID="{5660BD1B-62C4-4491-9553-E0F6B868852A}" presName="horzThree" presStyleCnt="0"/>
      <dgm:spPr/>
    </dgm:pt>
    <dgm:pt modelId="{79691021-AF63-416F-8917-7A5FF2862587}" type="pres">
      <dgm:prSet presAssocID="{31E709E8-6410-4793-9775-FF5D3BBDD0EE}" presName="sibSpaceThree" presStyleCnt="0"/>
      <dgm:spPr/>
    </dgm:pt>
    <dgm:pt modelId="{9BF58F29-F0E8-4843-B3C8-12DFDCDE65AA}" type="pres">
      <dgm:prSet presAssocID="{D605BB15-E756-4E23-A6DF-6575D8B124D0}" presName="vertThree" presStyleCnt="0"/>
      <dgm:spPr/>
    </dgm:pt>
    <dgm:pt modelId="{AE3A1D8A-2ABD-4824-832D-81DBFCA0E8BE}" type="pres">
      <dgm:prSet presAssocID="{D605BB15-E756-4E23-A6DF-6575D8B124D0}" presName="txThree" presStyleLbl="node3" presStyleIdx="4" presStyleCnt="9" custLinFactNeighborX="-1608">
        <dgm:presLayoutVars>
          <dgm:chPref val="3"/>
        </dgm:presLayoutVars>
      </dgm:prSet>
      <dgm:spPr/>
    </dgm:pt>
    <dgm:pt modelId="{A12D558D-DDB9-4238-8B40-00503ED62E65}" type="pres">
      <dgm:prSet presAssocID="{D605BB15-E756-4E23-A6DF-6575D8B124D0}" presName="horzThree" presStyleCnt="0"/>
      <dgm:spPr/>
    </dgm:pt>
    <dgm:pt modelId="{17BBBE5C-97D7-45A9-830D-8BC1DA88241B}" type="pres">
      <dgm:prSet presAssocID="{1054CEE1-8D61-417C-8D80-0B8169616CF5}" presName="sibSpaceTwo" presStyleCnt="0"/>
      <dgm:spPr/>
    </dgm:pt>
    <dgm:pt modelId="{C038573C-633B-460A-968A-6EBFB06CFCC7}" type="pres">
      <dgm:prSet presAssocID="{668443D5-F9C5-439D-9253-C7D4FEF23F5A}" presName="vertTwo" presStyleCnt="0"/>
      <dgm:spPr/>
    </dgm:pt>
    <dgm:pt modelId="{080C99D5-E89D-4D11-A00E-7B3DB87CE1CF}" type="pres">
      <dgm:prSet presAssocID="{668443D5-F9C5-439D-9253-C7D4FEF23F5A}" presName="txTwo" presStyleLbl="node2" presStyleIdx="1" presStyleCnt="2" custScaleY="48084">
        <dgm:presLayoutVars>
          <dgm:chPref val="3"/>
        </dgm:presLayoutVars>
      </dgm:prSet>
      <dgm:spPr/>
    </dgm:pt>
    <dgm:pt modelId="{CF7E703E-3BBF-4B4B-BDE2-4023822636B9}" type="pres">
      <dgm:prSet presAssocID="{668443D5-F9C5-439D-9253-C7D4FEF23F5A}" presName="parTransTwo" presStyleCnt="0"/>
      <dgm:spPr/>
    </dgm:pt>
    <dgm:pt modelId="{3B388F43-45B6-4BA1-8C4B-4FE09A60046C}" type="pres">
      <dgm:prSet presAssocID="{668443D5-F9C5-439D-9253-C7D4FEF23F5A}" presName="horzTwo" presStyleCnt="0"/>
      <dgm:spPr/>
    </dgm:pt>
    <dgm:pt modelId="{C9404BD2-8500-4B72-B182-6DECF0D07E01}" type="pres">
      <dgm:prSet presAssocID="{AFC4FBBD-3132-4E77-BAFE-DC592ACD3839}" presName="vertThree" presStyleCnt="0"/>
      <dgm:spPr/>
    </dgm:pt>
    <dgm:pt modelId="{A2B7C79E-C27F-43E2-970D-DEE9D7601C25}" type="pres">
      <dgm:prSet presAssocID="{AFC4FBBD-3132-4E77-BAFE-DC592ACD3839}" presName="txThree" presStyleLbl="node3" presStyleIdx="5" presStyleCnt="9" custScaleX="134800" custLinFactNeighborX="6406" custLinFactNeighborY="40">
        <dgm:presLayoutVars>
          <dgm:chPref val="3"/>
        </dgm:presLayoutVars>
      </dgm:prSet>
      <dgm:spPr/>
    </dgm:pt>
    <dgm:pt modelId="{42FAAFDC-3558-4F7F-86FA-C895CBEF9DDC}" type="pres">
      <dgm:prSet presAssocID="{AFC4FBBD-3132-4E77-BAFE-DC592ACD3839}" presName="horzThree" presStyleCnt="0"/>
      <dgm:spPr/>
    </dgm:pt>
    <dgm:pt modelId="{25C74DDB-8768-4E4B-A935-87A0409E78D6}" type="pres">
      <dgm:prSet presAssocID="{76573C74-9E6A-479D-B557-2BEFF6F5FD9A}" presName="sibSpaceThree" presStyleCnt="0"/>
      <dgm:spPr/>
    </dgm:pt>
    <dgm:pt modelId="{F2B45B11-0B1B-4446-AC6A-775D3C8198D3}" type="pres">
      <dgm:prSet presAssocID="{3F0DA649-E6C5-4A19-B5AA-3BEE06558C0A}" presName="vertThree" presStyleCnt="0"/>
      <dgm:spPr/>
    </dgm:pt>
    <dgm:pt modelId="{DDCAE0E6-24A6-4701-9A06-5F1EE7628BBB}" type="pres">
      <dgm:prSet presAssocID="{3F0DA649-E6C5-4A19-B5AA-3BEE06558C0A}" presName="txThree" presStyleLbl="node3" presStyleIdx="6" presStyleCnt="9" custLinFactNeighborX="4798" custLinFactNeighborY="40">
        <dgm:presLayoutVars>
          <dgm:chPref val="3"/>
        </dgm:presLayoutVars>
      </dgm:prSet>
      <dgm:spPr/>
    </dgm:pt>
    <dgm:pt modelId="{A650C9C3-1607-45A1-A1CD-4751FCB6626A}" type="pres">
      <dgm:prSet presAssocID="{3F0DA649-E6C5-4A19-B5AA-3BEE06558C0A}" presName="horzThree" presStyleCnt="0"/>
      <dgm:spPr/>
    </dgm:pt>
    <dgm:pt modelId="{29F70AEC-2925-493E-B840-0DF83402623A}" type="pres">
      <dgm:prSet presAssocID="{D4192A6E-7C21-4494-BD43-185B39B316BD}" presName="sibSpaceThree" presStyleCnt="0"/>
      <dgm:spPr/>
    </dgm:pt>
    <dgm:pt modelId="{DD547B9F-AAB8-4A68-BA4F-093B14F6C1BC}" type="pres">
      <dgm:prSet presAssocID="{19BCB4BD-DCC6-4A0E-8934-B3432B25F6A8}" presName="vertThree" presStyleCnt="0"/>
      <dgm:spPr/>
    </dgm:pt>
    <dgm:pt modelId="{7D625C7D-1273-4EF4-9A72-7105BAD5C369}" type="pres">
      <dgm:prSet presAssocID="{19BCB4BD-DCC6-4A0E-8934-B3432B25F6A8}" presName="txThree" presStyleLbl="node3" presStyleIdx="7" presStyleCnt="9" custLinFactNeighborX="2386" custLinFactNeighborY="40">
        <dgm:presLayoutVars>
          <dgm:chPref val="3"/>
        </dgm:presLayoutVars>
      </dgm:prSet>
      <dgm:spPr/>
    </dgm:pt>
    <dgm:pt modelId="{63122796-58C7-46A5-A79C-21B4CB0EA14D}" type="pres">
      <dgm:prSet presAssocID="{19BCB4BD-DCC6-4A0E-8934-B3432B25F6A8}" presName="horzThree" presStyleCnt="0"/>
      <dgm:spPr/>
    </dgm:pt>
    <dgm:pt modelId="{5A540177-80DC-4AA3-93BA-556E1F8DFDA9}" type="pres">
      <dgm:prSet presAssocID="{12C0F5D8-1BB2-45F7-B75B-FC60F1BB529F}" presName="sibSpaceThree" presStyleCnt="0"/>
      <dgm:spPr/>
    </dgm:pt>
    <dgm:pt modelId="{7C6E1390-C135-4516-B103-DC4AB9350154}" type="pres">
      <dgm:prSet presAssocID="{EC3D7A6B-DCD5-4E69-92AC-6DEDAEAE356D}" presName="vertThree" presStyleCnt="0"/>
      <dgm:spPr/>
    </dgm:pt>
    <dgm:pt modelId="{6EA31296-FBC7-4C12-BD83-40D2241EC8DB}" type="pres">
      <dgm:prSet presAssocID="{EC3D7A6B-DCD5-4E69-92AC-6DEDAEAE356D}" presName="txThree" presStyleLbl="node3" presStyleIdx="8" presStyleCnt="9" custLinFactNeighborX="804">
        <dgm:presLayoutVars>
          <dgm:chPref val="3"/>
        </dgm:presLayoutVars>
      </dgm:prSet>
      <dgm:spPr/>
    </dgm:pt>
    <dgm:pt modelId="{E3D1C428-B0D7-44B5-A1F6-D220E5E8C7C9}" type="pres">
      <dgm:prSet presAssocID="{EC3D7A6B-DCD5-4E69-92AC-6DEDAEAE356D}" presName="horzThree" presStyleCnt="0"/>
      <dgm:spPr/>
    </dgm:pt>
  </dgm:ptLst>
  <dgm:cxnLst>
    <dgm:cxn modelId="{9E9B3903-465C-4A5C-BB79-F32327E6B008}" type="presOf" srcId="{12E57519-08F0-46C5-AF9C-A1B2BCB12BCD}" destId="{52B48868-5B1A-44CC-9059-460A7746CED5}" srcOrd="0" destOrd="0" presId="urn:microsoft.com/office/officeart/2005/8/layout/hierarchy4"/>
    <dgm:cxn modelId="{D0F3A916-1799-42FA-9F2D-90240AE8D94C}" type="presOf" srcId="{19BCB4BD-DCC6-4A0E-8934-B3432B25F6A8}" destId="{7D625C7D-1273-4EF4-9A72-7105BAD5C369}" srcOrd="0" destOrd="0" presId="urn:microsoft.com/office/officeart/2005/8/layout/hierarchy4"/>
    <dgm:cxn modelId="{8F18941D-EAC8-4577-ACF3-AAFBB0666319}" srcId="{818C20CF-A1FE-4C9C-A157-7288C33FD011}" destId="{5660BD1B-62C4-4491-9553-E0F6B868852A}" srcOrd="3" destOrd="0" parTransId="{5019C1D4-A125-4A3C-944C-00D3896B1A30}" sibTransId="{31E709E8-6410-4793-9775-FF5D3BBDD0EE}"/>
    <dgm:cxn modelId="{ADFFF224-0A9D-420B-941E-34742335633C}" type="presOf" srcId="{818C20CF-A1FE-4C9C-A157-7288C33FD011}" destId="{FAA6B44B-7842-4BAE-B180-C805BE35F1A3}" srcOrd="0" destOrd="0" presId="urn:microsoft.com/office/officeart/2005/8/layout/hierarchy4"/>
    <dgm:cxn modelId="{830EE52E-DF0F-412B-8258-6CA893E1E9DB}" type="presOf" srcId="{D25CA314-73D7-4D65-9F3C-7E346D0C41CB}" destId="{4EB08265-3823-4C6E-9421-57D4C4D6A2BF}" srcOrd="0" destOrd="0" presId="urn:microsoft.com/office/officeart/2005/8/layout/hierarchy4"/>
    <dgm:cxn modelId="{2383F02F-9E3E-4720-90E7-89105BF9E3E0}" srcId="{668443D5-F9C5-439D-9253-C7D4FEF23F5A}" destId="{EC3D7A6B-DCD5-4E69-92AC-6DEDAEAE356D}" srcOrd="3" destOrd="0" parTransId="{131398A4-C6BA-4CC4-9B8E-50DBE8A1E937}" sibTransId="{BE6CDEEC-7B4F-498F-A593-D7E986D67108}"/>
    <dgm:cxn modelId="{BF8D5C34-9749-4269-BA0A-5B6C3454F0AD}" srcId="{818C20CF-A1FE-4C9C-A157-7288C33FD011}" destId="{1705FC7B-A802-4C4A-A32D-D1754B73392F}" srcOrd="0" destOrd="0" parTransId="{669A9AF6-5FFC-4BE6-9AF6-28A7A46F606F}" sibTransId="{F34A411B-DF9E-494F-8B46-8A574AA3BE79}"/>
    <dgm:cxn modelId="{79F47F37-62F2-4C10-B048-13E25874599A}" type="presOf" srcId="{668443D5-F9C5-439D-9253-C7D4FEF23F5A}" destId="{080C99D5-E89D-4D11-A00E-7B3DB87CE1CF}" srcOrd="0" destOrd="0" presId="urn:microsoft.com/office/officeart/2005/8/layout/hierarchy4"/>
    <dgm:cxn modelId="{A8B42F39-1DFB-43A4-9CE9-C6669A03F6EB}" srcId="{668443D5-F9C5-439D-9253-C7D4FEF23F5A}" destId="{3F0DA649-E6C5-4A19-B5AA-3BEE06558C0A}" srcOrd="1" destOrd="0" parTransId="{E482E842-583B-4F93-9BAA-8C9D4A8CCAF3}" sibTransId="{D4192A6E-7C21-4494-BD43-185B39B316BD}"/>
    <dgm:cxn modelId="{8DA4765C-EECB-4CED-93D8-55AA23A6327F}" srcId="{D25CA314-73D7-4D65-9F3C-7E346D0C41CB}" destId="{818C20CF-A1FE-4C9C-A157-7288C33FD011}" srcOrd="0" destOrd="0" parTransId="{6FFA7E01-E646-432B-91F1-A4526D8833E3}" sibTransId="{1054CEE1-8D61-417C-8D80-0B8169616CF5}"/>
    <dgm:cxn modelId="{0E074144-CDB1-432C-8B02-FCF9922D4DF0}" srcId="{818C20CF-A1FE-4C9C-A157-7288C33FD011}" destId="{D605BB15-E756-4E23-A6DF-6575D8B124D0}" srcOrd="4" destOrd="0" parTransId="{30A806E4-3A8D-406D-9837-5D894DDB53D8}" sibTransId="{E775BEFE-3F4C-4418-BB7D-CDCA6DE422BF}"/>
    <dgm:cxn modelId="{BE300446-2CF6-4D1F-A1C0-4BC8BE66FF8A}" srcId="{668443D5-F9C5-439D-9253-C7D4FEF23F5A}" destId="{19BCB4BD-DCC6-4A0E-8934-B3432B25F6A8}" srcOrd="2" destOrd="0" parTransId="{3C4A9A45-76FD-4290-A63F-BF44B56D28E8}" sibTransId="{12C0F5D8-1BB2-45F7-B75B-FC60F1BB529F}"/>
    <dgm:cxn modelId="{2EBA3546-24FF-4405-A335-5267D35E2203}" type="presOf" srcId="{EC3D7A6B-DCD5-4E69-92AC-6DEDAEAE356D}" destId="{6EA31296-FBC7-4C12-BD83-40D2241EC8DB}" srcOrd="0" destOrd="0" presId="urn:microsoft.com/office/officeart/2005/8/layout/hierarchy4"/>
    <dgm:cxn modelId="{0AD44347-4D81-4E46-89CB-5CA2ACFD83BD}" type="presOf" srcId="{5660BD1B-62C4-4491-9553-E0F6B868852A}" destId="{6197278D-1FC6-4A3E-BB2F-E7A900B2B54F}" srcOrd="0" destOrd="0" presId="urn:microsoft.com/office/officeart/2005/8/layout/hierarchy4"/>
    <dgm:cxn modelId="{DF24D148-447A-444D-AA5F-2CCC214AF8A4}" type="presOf" srcId="{1705FC7B-A802-4C4A-A32D-D1754B73392F}" destId="{44C8278C-A2C3-4425-87A8-9A99A5EC17C2}" srcOrd="0" destOrd="0" presId="urn:microsoft.com/office/officeart/2005/8/layout/hierarchy4"/>
    <dgm:cxn modelId="{B6273553-DB1E-459E-A6D2-4FB074E68043}" type="presOf" srcId="{C1933F6B-5771-4FA9-AC5B-CF7C1EA904FA}" destId="{C964B1B6-B2A0-417D-9085-B4176D15D583}" srcOrd="0" destOrd="0" presId="urn:microsoft.com/office/officeart/2005/8/layout/hierarchy4"/>
    <dgm:cxn modelId="{B641087D-494D-4688-BA26-DE93E9762AB8}" srcId="{C1933F6B-5771-4FA9-AC5B-CF7C1EA904FA}" destId="{D25CA314-73D7-4D65-9F3C-7E346D0C41CB}" srcOrd="0" destOrd="0" parTransId="{9BE05115-AB5B-4B05-A31A-8D6452687160}" sibTransId="{7F3CB57D-FF35-4465-87F4-A41BF95C47F5}"/>
    <dgm:cxn modelId="{0F180786-0DAE-4750-934B-E068F7BF3D20}" srcId="{668443D5-F9C5-439D-9253-C7D4FEF23F5A}" destId="{AFC4FBBD-3132-4E77-BAFE-DC592ACD3839}" srcOrd="0" destOrd="0" parTransId="{C5FEDFBF-0600-4D20-8E26-538F420C2390}" sibTransId="{76573C74-9E6A-479D-B557-2BEFF6F5FD9A}"/>
    <dgm:cxn modelId="{9EDB3288-812A-4876-B2EE-7BC59FB64CF7}" type="presOf" srcId="{3F0DA649-E6C5-4A19-B5AA-3BEE06558C0A}" destId="{DDCAE0E6-24A6-4701-9A06-5F1EE7628BBB}" srcOrd="0" destOrd="0" presId="urn:microsoft.com/office/officeart/2005/8/layout/hierarchy4"/>
    <dgm:cxn modelId="{3A9C3C96-A383-44ED-A028-F1B3B1458E52}" type="presOf" srcId="{AFC4FBBD-3132-4E77-BAFE-DC592ACD3839}" destId="{A2B7C79E-C27F-43E2-970D-DEE9D7601C25}" srcOrd="0" destOrd="0" presId="urn:microsoft.com/office/officeart/2005/8/layout/hierarchy4"/>
    <dgm:cxn modelId="{12F4AFBE-4374-4544-9E4F-F68E5DAD5C2B}" srcId="{D25CA314-73D7-4D65-9F3C-7E346D0C41CB}" destId="{668443D5-F9C5-439D-9253-C7D4FEF23F5A}" srcOrd="1" destOrd="0" parTransId="{2A281502-8266-419F-B765-863B9E394F59}" sibTransId="{93263E21-7674-4B04-827A-68ED5AE1AC97}"/>
    <dgm:cxn modelId="{D7D80BE7-CFBF-4E32-8B96-9928636BA75B}" srcId="{818C20CF-A1FE-4C9C-A157-7288C33FD011}" destId="{5A2FFEF6-B186-4D5D-9447-FF488C424746}" srcOrd="2" destOrd="0" parTransId="{A30B831B-8466-412A-A8B4-729DC9C03C67}" sibTransId="{062FB816-473A-4616-9B1C-C9B9899ABA58}"/>
    <dgm:cxn modelId="{DC0D07EC-23E7-4207-9921-E0E4B34B7606}" srcId="{818C20CF-A1FE-4C9C-A157-7288C33FD011}" destId="{12E57519-08F0-46C5-AF9C-A1B2BCB12BCD}" srcOrd="1" destOrd="0" parTransId="{2E596F90-5459-4059-A65F-17C7CF14956F}" sibTransId="{ACF9B013-6939-4CB8-BCAE-B529247CBFA8}"/>
    <dgm:cxn modelId="{858DE8EF-7B91-4ACF-9767-434535254B32}" type="presOf" srcId="{D605BB15-E756-4E23-A6DF-6575D8B124D0}" destId="{AE3A1D8A-2ABD-4824-832D-81DBFCA0E8BE}" srcOrd="0" destOrd="0" presId="urn:microsoft.com/office/officeart/2005/8/layout/hierarchy4"/>
    <dgm:cxn modelId="{71E2F5FC-42CA-4920-AC83-D6A08E938E9B}" type="presOf" srcId="{5A2FFEF6-B186-4D5D-9447-FF488C424746}" destId="{03456471-5D38-4F36-9414-7C23D9630956}" srcOrd="0" destOrd="0" presId="urn:microsoft.com/office/officeart/2005/8/layout/hierarchy4"/>
    <dgm:cxn modelId="{6CB18563-47EF-4D56-A3D4-962F32B131D5}" type="presParOf" srcId="{C964B1B6-B2A0-417D-9085-B4176D15D583}" destId="{7136F317-7971-447F-873F-688906CF9676}" srcOrd="0" destOrd="0" presId="urn:microsoft.com/office/officeart/2005/8/layout/hierarchy4"/>
    <dgm:cxn modelId="{CF0EE8E7-24E3-490C-BA48-FB57A3945F35}" type="presParOf" srcId="{7136F317-7971-447F-873F-688906CF9676}" destId="{4EB08265-3823-4C6E-9421-57D4C4D6A2BF}" srcOrd="0" destOrd="0" presId="urn:microsoft.com/office/officeart/2005/8/layout/hierarchy4"/>
    <dgm:cxn modelId="{010D9BCE-0FCD-4264-8A40-C7C7194225D1}" type="presParOf" srcId="{7136F317-7971-447F-873F-688906CF9676}" destId="{8F24CF10-B18F-4734-A601-FBABC16502F5}" srcOrd="1" destOrd="0" presId="urn:microsoft.com/office/officeart/2005/8/layout/hierarchy4"/>
    <dgm:cxn modelId="{E1D556F0-291A-4866-9BBA-8414D2D053CE}" type="presParOf" srcId="{7136F317-7971-447F-873F-688906CF9676}" destId="{A0DDD8BC-1AAE-4589-879A-B8981D1E2D7F}" srcOrd="2" destOrd="0" presId="urn:microsoft.com/office/officeart/2005/8/layout/hierarchy4"/>
    <dgm:cxn modelId="{6B03B355-4888-42C8-8866-A1C13B28244E}" type="presParOf" srcId="{A0DDD8BC-1AAE-4589-879A-B8981D1E2D7F}" destId="{93F1F821-5DE8-45DA-BAB4-E9CFE4DEF9B2}" srcOrd="0" destOrd="0" presId="urn:microsoft.com/office/officeart/2005/8/layout/hierarchy4"/>
    <dgm:cxn modelId="{142D1A2C-804D-4CAC-80E8-01B9D5329399}" type="presParOf" srcId="{93F1F821-5DE8-45DA-BAB4-E9CFE4DEF9B2}" destId="{FAA6B44B-7842-4BAE-B180-C805BE35F1A3}" srcOrd="0" destOrd="0" presId="urn:microsoft.com/office/officeart/2005/8/layout/hierarchy4"/>
    <dgm:cxn modelId="{AEF1FA60-F6DC-4611-96D3-C87F79047B3D}" type="presParOf" srcId="{93F1F821-5DE8-45DA-BAB4-E9CFE4DEF9B2}" destId="{8FA3E6F9-9BF5-4B01-B56C-CAC86AB5592F}" srcOrd="1" destOrd="0" presId="urn:microsoft.com/office/officeart/2005/8/layout/hierarchy4"/>
    <dgm:cxn modelId="{7E6BB07A-B536-4052-B75D-D71D63186EBC}" type="presParOf" srcId="{93F1F821-5DE8-45DA-BAB4-E9CFE4DEF9B2}" destId="{824762BF-9580-4010-B964-E078D6888268}" srcOrd="2" destOrd="0" presId="urn:microsoft.com/office/officeart/2005/8/layout/hierarchy4"/>
    <dgm:cxn modelId="{CBA26449-58D9-4060-8AC9-2A8B0B003593}" type="presParOf" srcId="{824762BF-9580-4010-B964-E078D6888268}" destId="{7F9808EC-BE55-4E72-9B81-E75EB2A4B194}" srcOrd="0" destOrd="0" presId="urn:microsoft.com/office/officeart/2005/8/layout/hierarchy4"/>
    <dgm:cxn modelId="{E6720965-26DA-46B9-A5B4-FB356AA98916}" type="presParOf" srcId="{7F9808EC-BE55-4E72-9B81-E75EB2A4B194}" destId="{44C8278C-A2C3-4425-87A8-9A99A5EC17C2}" srcOrd="0" destOrd="0" presId="urn:microsoft.com/office/officeart/2005/8/layout/hierarchy4"/>
    <dgm:cxn modelId="{AE9D529C-0B64-4319-95C4-318E9167C23C}" type="presParOf" srcId="{7F9808EC-BE55-4E72-9B81-E75EB2A4B194}" destId="{0D1AE260-098E-4F51-8A82-F4327712F0F9}" srcOrd="1" destOrd="0" presId="urn:microsoft.com/office/officeart/2005/8/layout/hierarchy4"/>
    <dgm:cxn modelId="{40ACEFE1-E13E-4983-B477-51DE7A0577CA}" type="presParOf" srcId="{824762BF-9580-4010-B964-E078D6888268}" destId="{2F7A35E8-781F-4E7C-82E4-1D622CE2FEE5}" srcOrd="1" destOrd="0" presId="urn:microsoft.com/office/officeart/2005/8/layout/hierarchy4"/>
    <dgm:cxn modelId="{30B839BD-7779-4705-B046-376E78A70F32}" type="presParOf" srcId="{824762BF-9580-4010-B964-E078D6888268}" destId="{47FFEF0A-EE18-48FA-8733-FF0B416BD5F8}" srcOrd="2" destOrd="0" presId="urn:microsoft.com/office/officeart/2005/8/layout/hierarchy4"/>
    <dgm:cxn modelId="{E5C29D34-33AE-4694-A16D-98DDE2796B80}" type="presParOf" srcId="{47FFEF0A-EE18-48FA-8733-FF0B416BD5F8}" destId="{52B48868-5B1A-44CC-9059-460A7746CED5}" srcOrd="0" destOrd="0" presId="urn:microsoft.com/office/officeart/2005/8/layout/hierarchy4"/>
    <dgm:cxn modelId="{C4F7AFC9-6465-45BE-A612-B3D06536FB97}" type="presParOf" srcId="{47FFEF0A-EE18-48FA-8733-FF0B416BD5F8}" destId="{3ECFD7EB-A8AC-4DAD-B8B1-65C37BEB4652}" srcOrd="1" destOrd="0" presId="urn:microsoft.com/office/officeart/2005/8/layout/hierarchy4"/>
    <dgm:cxn modelId="{D86F5E0D-101D-4EE8-AA27-60DE3CCFDD7E}" type="presParOf" srcId="{824762BF-9580-4010-B964-E078D6888268}" destId="{1B3464A5-A955-42C6-BB44-C15B738116FE}" srcOrd="3" destOrd="0" presId="urn:microsoft.com/office/officeart/2005/8/layout/hierarchy4"/>
    <dgm:cxn modelId="{23952D98-2D3D-4078-BF0A-572F56550FBE}" type="presParOf" srcId="{824762BF-9580-4010-B964-E078D6888268}" destId="{7120B313-DF09-4C58-B22A-80B7C4B93BC8}" srcOrd="4" destOrd="0" presId="urn:microsoft.com/office/officeart/2005/8/layout/hierarchy4"/>
    <dgm:cxn modelId="{BC31A597-BEFA-43C6-80BE-67E003AA9A69}" type="presParOf" srcId="{7120B313-DF09-4C58-B22A-80B7C4B93BC8}" destId="{03456471-5D38-4F36-9414-7C23D9630956}" srcOrd="0" destOrd="0" presId="urn:microsoft.com/office/officeart/2005/8/layout/hierarchy4"/>
    <dgm:cxn modelId="{AF8C4381-1CC2-477C-AD92-A98E0804662B}" type="presParOf" srcId="{7120B313-DF09-4C58-B22A-80B7C4B93BC8}" destId="{F45FBBA1-A473-42C7-BC01-AB66FEFCCEA4}" srcOrd="1" destOrd="0" presId="urn:microsoft.com/office/officeart/2005/8/layout/hierarchy4"/>
    <dgm:cxn modelId="{01F7CAAB-765D-4EBC-9A7F-E5231B0A5D69}" type="presParOf" srcId="{824762BF-9580-4010-B964-E078D6888268}" destId="{1782F356-6822-48F4-B301-A91E2C4E231B}" srcOrd="5" destOrd="0" presId="urn:microsoft.com/office/officeart/2005/8/layout/hierarchy4"/>
    <dgm:cxn modelId="{69E8A7F5-0D84-45C3-96A8-4B37966E91A9}" type="presParOf" srcId="{824762BF-9580-4010-B964-E078D6888268}" destId="{FB695597-8061-449C-905A-5B0B4E4D3B8A}" srcOrd="6" destOrd="0" presId="urn:microsoft.com/office/officeart/2005/8/layout/hierarchy4"/>
    <dgm:cxn modelId="{D94A85A9-38AE-47BC-8AEA-753BD0C393D4}" type="presParOf" srcId="{FB695597-8061-449C-905A-5B0B4E4D3B8A}" destId="{6197278D-1FC6-4A3E-BB2F-E7A900B2B54F}" srcOrd="0" destOrd="0" presId="urn:microsoft.com/office/officeart/2005/8/layout/hierarchy4"/>
    <dgm:cxn modelId="{B4AE220D-719E-4DCC-8AD1-23FB96139DFA}" type="presParOf" srcId="{FB695597-8061-449C-905A-5B0B4E4D3B8A}" destId="{715254F6-D5EC-4A69-987A-90AD43A4431E}" srcOrd="1" destOrd="0" presId="urn:microsoft.com/office/officeart/2005/8/layout/hierarchy4"/>
    <dgm:cxn modelId="{36E88C0E-877A-4F98-AB06-919B72935146}" type="presParOf" srcId="{824762BF-9580-4010-B964-E078D6888268}" destId="{79691021-AF63-416F-8917-7A5FF2862587}" srcOrd="7" destOrd="0" presId="urn:microsoft.com/office/officeart/2005/8/layout/hierarchy4"/>
    <dgm:cxn modelId="{FEA71503-4DA7-4354-978F-6D17339B9DC7}" type="presParOf" srcId="{824762BF-9580-4010-B964-E078D6888268}" destId="{9BF58F29-F0E8-4843-B3C8-12DFDCDE65AA}" srcOrd="8" destOrd="0" presId="urn:microsoft.com/office/officeart/2005/8/layout/hierarchy4"/>
    <dgm:cxn modelId="{6FFCA9E1-8F3B-49F5-A0B2-9230D9B2E6F2}" type="presParOf" srcId="{9BF58F29-F0E8-4843-B3C8-12DFDCDE65AA}" destId="{AE3A1D8A-2ABD-4824-832D-81DBFCA0E8BE}" srcOrd="0" destOrd="0" presId="urn:microsoft.com/office/officeart/2005/8/layout/hierarchy4"/>
    <dgm:cxn modelId="{0CAFA484-DE4F-4A4F-A779-2FC564B07340}" type="presParOf" srcId="{9BF58F29-F0E8-4843-B3C8-12DFDCDE65AA}" destId="{A12D558D-DDB9-4238-8B40-00503ED62E65}" srcOrd="1" destOrd="0" presId="urn:microsoft.com/office/officeart/2005/8/layout/hierarchy4"/>
    <dgm:cxn modelId="{FCAC7ACF-9364-46C4-9A17-34A3370BA938}" type="presParOf" srcId="{A0DDD8BC-1AAE-4589-879A-B8981D1E2D7F}" destId="{17BBBE5C-97D7-45A9-830D-8BC1DA88241B}" srcOrd="1" destOrd="0" presId="urn:microsoft.com/office/officeart/2005/8/layout/hierarchy4"/>
    <dgm:cxn modelId="{35A2094A-1205-4FDA-ACBF-22D0CCF504B4}" type="presParOf" srcId="{A0DDD8BC-1AAE-4589-879A-B8981D1E2D7F}" destId="{C038573C-633B-460A-968A-6EBFB06CFCC7}" srcOrd="2" destOrd="0" presId="urn:microsoft.com/office/officeart/2005/8/layout/hierarchy4"/>
    <dgm:cxn modelId="{E5522EEC-5686-470B-B879-F6B9A55F8188}" type="presParOf" srcId="{C038573C-633B-460A-968A-6EBFB06CFCC7}" destId="{080C99D5-E89D-4D11-A00E-7B3DB87CE1CF}" srcOrd="0" destOrd="0" presId="urn:microsoft.com/office/officeart/2005/8/layout/hierarchy4"/>
    <dgm:cxn modelId="{E9C918DE-5200-4F97-8686-24BCC04AB74E}" type="presParOf" srcId="{C038573C-633B-460A-968A-6EBFB06CFCC7}" destId="{CF7E703E-3BBF-4B4B-BDE2-4023822636B9}" srcOrd="1" destOrd="0" presId="urn:microsoft.com/office/officeart/2005/8/layout/hierarchy4"/>
    <dgm:cxn modelId="{8E62E58C-CAFC-4263-8848-78715BDEEA73}" type="presParOf" srcId="{C038573C-633B-460A-968A-6EBFB06CFCC7}" destId="{3B388F43-45B6-4BA1-8C4B-4FE09A60046C}" srcOrd="2" destOrd="0" presId="urn:microsoft.com/office/officeart/2005/8/layout/hierarchy4"/>
    <dgm:cxn modelId="{58D14005-6DC2-4F80-89DF-635C624860A2}" type="presParOf" srcId="{3B388F43-45B6-4BA1-8C4B-4FE09A60046C}" destId="{C9404BD2-8500-4B72-B182-6DECF0D07E01}" srcOrd="0" destOrd="0" presId="urn:microsoft.com/office/officeart/2005/8/layout/hierarchy4"/>
    <dgm:cxn modelId="{3A0E45FE-02C2-4A19-9295-41D631B7071A}" type="presParOf" srcId="{C9404BD2-8500-4B72-B182-6DECF0D07E01}" destId="{A2B7C79E-C27F-43E2-970D-DEE9D7601C25}" srcOrd="0" destOrd="0" presId="urn:microsoft.com/office/officeart/2005/8/layout/hierarchy4"/>
    <dgm:cxn modelId="{46C74F5C-BBF2-428E-A91B-016D63D297FE}" type="presParOf" srcId="{C9404BD2-8500-4B72-B182-6DECF0D07E01}" destId="{42FAAFDC-3558-4F7F-86FA-C895CBEF9DDC}" srcOrd="1" destOrd="0" presId="urn:microsoft.com/office/officeart/2005/8/layout/hierarchy4"/>
    <dgm:cxn modelId="{BD0BB867-666F-4317-BEFF-9901F757B679}" type="presParOf" srcId="{3B388F43-45B6-4BA1-8C4B-4FE09A60046C}" destId="{25C74DDB-8768-4E4B-A935-87A0409E78D6}" srcOrd="1" destOrd="0" presId="urn:microsoft.com/office/officeart/2005/8/layout/hierarchy4"/>
    <dgm:cxn modelId="{8171238D-D3C0-42B1-97D6-FEC5A7A78E05}" type="presParOf" srcId="{3B388F43-45B6-4BA1-8C4B-4FE09A60046C}" destId="{F2B45B11-0B1B-4446-AC6A-775D3C8198D3}" srcOrd="2" destOrd="0" presId="urn:microsoft.com/office/officeart/2005/8/layout/hierarchy4"/>
    <dgm:cxn modelId="{A60BE018-AA0C-477D-9722-7EDEA1E6B464}" type="presParOf" srcId="{F2B45B11-0B1B-4446-AC6A-775D3C8198D3}" destId="{DDCAE0E6-24A6-4701-9A06-5F1EE7628BBB}" srcOrd="0" destOrd="0" presId="urn:microsoft.com/office/officeart/2005/8/layout/hierarchy4"/>
    <dgm:cxn modelId="{6229428F-459C-45B8-AF80-4D2B20595CBD}" type="presParOf" srcId="{F2B45B11-0B1B-4446-AC6A-775D3C8198D3}" destId="{A650C9C3-1607-45A1-A1CD-4751FCB6626A}" srcOrd="1" destOrd="0" presId="urn:microsoft.com/office/officeart/2005/8/layout/hierarchy4"/>
    <dgm:cxn modelId="{22E1D843-C9ED-4D41-ACC4-9D3D5A0411E5}" type="presParOf" srcId="{3B388F43-45B6-4BA1-8C4B-4FE09A60046C}" destId="{29F70AEC-2925-493E-B840-0DF83402623A}" srcOrd="3" destOrd="0" presId="urn:microsoft.com/office/officeart/2005/8/layout/hierarchy4"/>
    <dgm:cxn modelId="{212825AC-0D1A-49E7-B8CB-6786C2CAA5BE}" type="presParOf" srcId="{3B388F43-45B6-4BA1-8C4B-4FE09A60046C}" destId="{DD547B9F-AAB8-4A68-BA4F-093B14F6C1BC}" srcOrd="4" destOrd="0" presId="urn:microsoft.com/office/officeart/2005/8/layout/hierarchy4"/>
    <dgm:cxn modelId="{1BA22E17-F3DE-45C6-9ABF-9F10B365F647}" type="presParOf" srcId="{DD547B9F-AAB8-4A68-BA4F-093B14F6C1BC}" destId="{7D625C7D-1273-4EF4-9A72-7105BAD5C369}" srcOrd="0" destOrd="0" presId="urn:microsoft.com/office/officeart/2005/8/layout/hierarchy4"/>
    <dgm:cxn modelId="{BFB014E0-0E59-4999-867A-E2B5DF221B3E}" type="presParOf" srcId="{DD547B9F-AAB8-4A68-BA4F-093B14F6C1BC}" destId="{63122796-58C7-46A5-A79C-21B4CB0EA14D}" srcOrd="1" destOrd="0" presId="urn:microsoft.com/office/officeart/2005/8/layout/hierarchy4"/>
    <dgm:cxn modelId="{41DB6684-3C40-46E6-87A1-F03FD3BD7A71}" type="presParOf" srcId="{3B388F43-45B6-4BA1-8C4B-4FE09A60046C}" destId="{5A540177-80DC-4AA3-93BA-556E1F8DFDA9}" srcOrd="5" destOrd="0" presId="urn:microsoft.com/office/officeart/2005/8/layout/hierarchy4"/>
    <dgm:cxn modelId="{376FF31F-250C-45AD-9835-B76C3775A6BF}" type="presParOf" srcId="{3B388F43-45B6-4BA1-8C4B-4FE09A60046C}" destId="{7C6E1390-C135-4516-B103-DC4AB9350154}" srcOrd="6" destOrd="0" presId="urn:microsoft.com/office/officeart/2005/8/layout/hierarchy4"/>
    <dgm:cxn modelId="{39F131DD-8E79-44FB-9E91-489C386DA9CB}" type="presParOf" srcId="{7C6E1390-C135-4516-B103-DC4AB9350154}" destId="{6EA31296-FBC7-4C12-BD83-40D2241EC8DB}" srcOrd="0" destOrd="0" presId="urn:microsoft.com/office/officeart/2005/8/layout/hierarchy4"/>
    <dgm:cxn modelId="{7F46F7D6-9BB7-4776-A99F-44095AAA3517}" type="presParOf" srcId="{7C6E1390-C135-4516-B103-DC4AB9350154}" destId="{E3D1C428-B0D7-44B5-A1F6-D220E5E8C7C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7443EA6-3842-4306-9B72-8A7BDACE4AB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3E25CDF-6E2F-4411-8BCC-619977E24157}">
      <dgm:prSet phldrT="[Tekst]" custT="1"/>
      <dgm:spPr/>
      <dgm:t>
        <a:bodyPr/>
        <a:lstStyle/>
        <a:p>
          <a:r>
            <a:rPr lang="pl-PL" sz="1800" dirty="0"/>
            <a:t>Obszar organizacyjny</a:t>
          </a:r>
        </a:p>
      </dgm:t>
    </dgm:pt>
    <dgm:pt modelId="{50335A31-6690-43C7-BDF7-496AAF436A22}" type="parTrans" cxnId="{BA02D938-B12A-46AB-AAC7-15A8428FE764}">
      <dgm:prSet/>
      <dgm:spPr/>
      <dgm:t>
        <a:bodyPr/>
        <a:lstStyle/>
        <a:p>
          <a:endParaRPr lang="pl-PL" sz="2800"/>
        </a:p>
      </dgm:t>
    </dgm:pt>
    <dgm:pt modelId="{DD2B06AE-C158-4A44-8E1D-646AC00E6FA1}" type="sibTrans" cxnId="{BA02D938-B12A-46AB-AAC7-15A8428FE764}">
      <dgm:prSet/>
      <dgm:spPr/>
      <dgm:t>
        <a:bodyPr/>
        <a:lstStyle/>
        <a:p>
          <a:endParaRPr lang="pl-PL" sz="2800"/>
        </a:p>
      </dgm:t>
    </dgm:pt>
    <dgm:pt modelId="{38CDE5AD-DF26-4307-A17E-59E4437C8ED8}">
      <dgm:prSet phldrT="[Tekst]" custT="1"/>
      <dgm:spPr/>
      <dgm:t>
        <a:bodyPr/>
        <a:lstStyle/>
        <a:p>
          <a:r>
            <a:rPr lang="pl-PL" sz="1600" dirty="0">
              <a:solidFill>
                <a:schemeClr val="tx1">
                  <a:lumMod val="50000"/>
                </a:schemeClr>
              </a:solidFill>
            </a:rPr>
            <a:t>1.1 Organizacja dostępności i procedury</a:t>
          </a:r>
        </a:p>
      </dgm:t>
    </dgm:pt>
    <dgm:pt modelId="{1D199AE3-EC9F-4CE3-9F38-0CE2067EDC6E}" type="parTrans" cxnId="{60A9AC87-C1E0-4EC3-B416-17D6020E8515}">
      <dgm:prSet/>
      <dgm:spPr/>
      <dgm:t>
        <a:bodyPr/>
        <a:lstStyle/>
        <a:p>
          <a:endParaRPr lang="pl-PL" sz="2800"/>
        </a:p>
      </dgm:t>
    </dgm:pt>
    <dgm:pt modelId="{0A8BA1F3-DE63-4DD7-833A-05D487756E5C}" type="sibTrans" cxnId="{60A9AC87-C1E0-4EC3-B416-17D6020E8515}">
      <dgm:prSet/>
      <dgm:spPr/>
      <dgm:t>
        <a:bodyPr/>
        <a:lstStyle/>
        <a:p>
          <a:endParaRPr lang="pl-PL" sz="2800"/>
        </a:p>
      </dgm:t>
    </dgm:pt>
    <dgm:pt modelId="{96F43446-E833-4931-87E6-0ABA86C0046B}">
      <dgm:prSet phldrT="[Tekst]" custT="1"/>
      <dgm:spPr/>
      <dgm:t>
        <a:bodyPr/>
        <a:lstStyle/>
        <a:p>
          <a:r>
            <a:rPr lang="pl-PL" sz="1600" dirty="0">
              <a:solidFill>
                <a:schemeClr val="tx1">
                  <a:lumMod val="50000"/>
                </a:schemeClr>
              </a:solidFill>
            </a:rPr>
            <a:t>1.2 Podnoszenie kompetencji kadry parku przyrodniczego</a:t>
          </a:r>
        </a:p>
      </dgm:t>
    </dgm:pt>
    <dgm:pt modelId="{68CE40ED-F064-4563-9ED6-9503FF9ED777}" type="parTrans" cxnId="{FFB259C8-1A23-4635-8B91-823884398E00}">
      <dgm:prSet/>
      <dgm:spPr/>
      <dgm:t>
        <a:bodyPr/>
        <a:lstStyle/>
        <a:p>
          <a:endParaRPr lang="pl-PL" sz="2800"/>
        </a:p>
      </dgm:t>
    </dgm:pt>
    <dgm:pt modelId="{E624A5ED-C68D-4B07-ADCA-AD5BA0A6211C}" type="sibTrans" cxnId="{FFB259C8-1A23-4635-8B91-823884398E00}">
      <dgm:prSet/>
      <dgm:spPr/>
      <dgm:t>
        <a:bodyPr/>
        <a:lstStyle/>
        <a:p>
          <a:endParaRPr lang="pl-PL" sz="2800"/>
        </a:p>
      </dgm:t>
    </dgm:pt>
    <dgm:pt modelId="{E045627B-2146-417A-A4D3-1C34A0EA91A2}">
      <dgm:prSet phldrT="[Tekst]" custT="1"/>
      <dgm:spPr/>
      <dgm:t>
        <a:bodyPr/>
        <a:lstStyle/>
        <a:p>
          <a:r>
            <a:rPr lang="pl-PL" sz="1600" dirty="0">
              <a:solidFill>
                <a:schemeClr val="tx1">
                  <a:lumMod val="50000"/>
                </a:schemeClr>
              </a:solidFill>
            </a:rPr>
            <a:t>1.3 Współpraca parku z organizacjami pozarządowymi</a:t>
          </a:r>
        </a:p>
      </dgm:t>
    </dgm:pt>
    <dgm:pt modelId="{C2AE53CD-BA50-4F04-B3A4-088414EE6C5F}" type="parTrans" cxnId="{6D538CC6-BE57-40D8-8163-4D9935E949E4}">
      <dgm:prSet/>
      <dgm:spPr/>
      <dgm:t>
        <a:bodyPr/>
        <a:lstStyle/>
        <a:p>
          <a:endParaRPr lang="pl-PL" sz="2800"/>
        </a:p>
      </dgm:t>
    </dgm:pt>
    <dgm:pt modelId="{A63431B0-A991-466D-8F04-B295413BCCFB}" type="sibTrans" cxnId="{6D538CC6-BE57-40D8-8163-4D9935E949E4}">
      <dgm:prSet/>
      <dgm:spPr/>
      <dgm:t>
        <a:bodyPr/>
        <a:lstStyle/>
        <a:p>
          <a:endParaRPr lang="pl-PL" sz="2800"/>
        </a:p>
      </dgm:t>
    </dgm:pt>
    <dgm:pt modelId="{7F409E25-388C-4E80-8968-29651A297A8E}">
      <dgm:prSet phldrT="[Tekst]" custT="1"/>
      <dgm:spPr/>
      <dgm:t>
        <a:bodyPr/>
        <a:lstStyle/>
        <a:p>
          <a:r>
            <a:rPr lang="pl-PL" sz="1800" dirty="0"/>
            <a:t>Obszar architektoniczny uwzględniający architekturę krajobrazu</a:t>
          </a:r>
        </a:p>
      </dgm:t>
    </dgm:pt>
    <dgm:pt modelId="{76E75528-FADD-42C2-A2A6-77ECF438FDDF}" type="parTrans" cxnId="{946B3CF3-FA8F-4DDD-B9EF-08AAC0203180}">
      <dgm:prSet/>
      <dgm:spPr/>
      <dgm:t>
        <a:bodyPr/>
        <a:lstStyle/>
        <a:p>
          <a:endParaRPr lang="pl-PL" sz="2800"/>
        </a:p>
      </dgm:t>
    </dgm:pt>
    <dgm:pt modelId="{3B27DEEF-A477-4E23-9B9A-DD05243873D7}" type="sibTrans" cxnId="{946B3CF3-FA8F-4DDD-B9EF-08AAC0203180}">
      <dgm:prSet/>
      <dgm:spPr/>
      <dgm:t>
        <a:bodyPr/>
        <a:lstStyle/>
        <a:p>
          <a:endParaRPr lang="pl-PL" sz="2800"/>
        </a:p>
      </dgm:t>
    </dgm:pt>
    <dgm:pt modelId="{70FE8DFF-2AD3-40F5-9414-F8E50958C65E}">
      <dgm:prSet phldrT="[Tekst]" custT="1"/>
      <dgm:spPr/>
      <dgm:t>
        <a:bodyPr/>
        <a:lstStyle/>
        <a:p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2.1 Szlaki piesze</a:t>
          </a:r>
        </a:p>
      </dgm:t>
    </dgm:pt>
    <dgm:pt modelId="{73B0E2C4-43B0-48FD-8490-B1D80C8C8206}" type="parTrans" cxnId="{77FBAECF-D0BF-4819-8414-898FF4790F29}">
      <dgm:prSet/>
      <dgm:spPr/>
      <dgm:t>
        <a:bodyPr/>
        <a:lstStyle/>
        <a:p>
          <a:endParaRPr lang="pl-PL" sz="2800"/>
        </a:p>
      </dgm:t>
    </dgm:pt>
    <dgm:pt modelId="{EE87C45E-18CD-4222-B659-E9AD84113B8D}" type="sibTrans" cxnId="{77FBAECF-D0BF-4819-8414-898FF4790F29}">
      <dgm:prSet/>
      <dgm:spPr/>
      <dgm:t>
        <a:bodyPr/>
        <a:lstStyle/>
        <a:p>
          <a:endParaRPr lang="pl-PL" sz="2800"/>
        </a:p>
      </dgm:t>
    </dgm:pt>
    <dgm:pt modelId="{564E2841-1A19-4A4C-A750-CC4DA13A6BE2}">
      <dgm:prSet phldrT="[Tekst]" custT="1"/>
      <dgm:spPr/>
      <dgm:t>
        <a:bodyPr/>
        <a:lstStyle/>
        <a:p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2.2 Urządzenia obsługi ruchu turystycznego w obrębie szlaków pieszych</a:t>
          </a:r>
        </a:p>
      </dgm:t>
    </dgm:pt>
    <dgm:pt modelId="{E3EEA2CB-C378-467E-8A73-8F07574B7DA8}" type="parTrans" cxnId="{1F96D00F-6979-4B47-ACDB-A8462BAC48C5}">
      <dgm:prSet/>
      <dgm:spPr/>
      <dgm:t>
        <a:bodyPr/>
        <a:lstStyle/>
        <a:p>
          <a:endParaRPr lang="pl-PL" sz="2800"/>
        </a:p>
      </dgm:t>
    </dgm:pt>
    <dgm:pt modelId="{176CB61A-674B-4DA4-8410-257D8C83748D}" type="sibTrans" cxnId="{1F96D00F-6979-4B47-ACDB-A8462BAC48C5}">
      <dgm:prSet/>
      <dgm:spPr/>
      <dgm:t>
        <a:bodyPr/>
        <a:lstStyle/>
        <a:p>
          <a:endParaRPr lang="pl-PL" sz="2800"/>
        </a:p>
      </dgm:t>
    </dgm:pt>
    <dgm:pt modelId="{9B3529E7-8F21-4A20-888B-6DB1EA6EABFA}">
      <dgm:prSet phldrT="[Tekst]" custT="1"/>
      <dgm:spPr/>
      <dgm:t>
        <a:bodyPr/>
        <a:lstStyle/>
        <a:p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2.4 Obiekty budowalne na terenie parku – strefa przed drzwiami, drzwi, ciągi komunikacyjne</a:t>
          </a:r>
        </a:p>
      </dgm:t>
    </dgm:pt>
    <dgm:pt modelId="{6A699484-CD6B-4BFF-B54D-F554B0CC8393}" type="parTrans" cxnId="{B3D4188C-7672-479B-8337-F9B7882E1D25}">
      <dgm:prSet/>
      <dgm:spPr/>
      <dgm:t>
        <a:bodyPr/>
        <a:lstStyle/>
        <a:p>
          <a:endParaRPr lang="pl-PL" sz="2800"/>
        </a:p>
      </dgm:t>
    </dgm:pt>
    <dgm:pt modelId="{AD2037A6-9B5C-4B31-922B-BFA5F721C147}" type="sibTrans" cxnId="{B3D4188C-7672-479B-8337-F9B7882E1D25}">
      <dgm:prSet/>
      <dgm:spPr/>
      <dgm:t>
        <a:bodyPr/>
        <a:lstStyle/>
        <a:p>
          <a:endParaRPr lang="pl-PL" sz="2800"/>
        </a:p>
      </dgm:t>
    </dgm:pt>
    <dgm:pt modelId="{FC0C5BD7-9BAD-4D02-93DE-7F51A9927802}">
      <dgm:prSet phldrT="[Tekst]" custT="1"/>
      <dgm:spPr/>
      <dgm:t>
        <a:bodyPr/>
        <a:lstStyle/>
        <a:p>
          <a:r>
            <a:rPr lang="pl-PL" sz="1600" dirty="0">
              <a:solidFill>
                <a:schemeClr val="tx1">
                  <a:lumMod val="50000"/>
                </a:schemeClr>
              </a:solidFill>
            </a:rPr>
            <a:t>1.4 Wolontariusze w parku przyrodniczym</a:t>
          </a:r>
        </a:p>
      </dgm:t>
    </dgm:pt>
    <dgm:pt modelId="{2B46F1B7-525E-4B00-9C94-E93A926C85BA}" type="parTrans" cxnId="{6F788E14-BB2C-4EAD-A544-D8C7EC7C0908}">
      <dgm:prSet/>
      <dgm:spPr/>
      <dgm:t>
        <a:bodyPr/>
        <a:lstStyle/>
        <a:p>
          <a:endParaRPr lang="pl-PL" sz="2800"/>
        </a:p>
      </dgm:t>
    </dgm:pt>
    <dgm:pt modelId="{EF1590A2-5884-434A-B038-FDB9249D4EDC}" type="sibTrans" cxnId="{6F788E14-BB2C-4EAD-A544-D8C7EC7C0908}">
      <dgm:prSet/>
      <dgm:spPr/>
      <dgm:t>
        <a:bodyPr/>
        <a:lstStyle/>
        <a:p>
          <a:endParaRPr lang="pl-PL" sz="2800"/>
        </a:p>
      </dgm:t>
    </dgm:pt>
    <dgm:pt modelId="{E79BDBE2-28BF-46AE-B498-08C76B3ADB08}">
      <dgm:prSet phldrT="[Tekst]" custT="1"/>
      <dgm:spPr/>
      <dgm:t>
        <a:bodyPr/>
        <a:lstStyle/>
        <a:p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2.3 Powierzchniowe obiekty rekreacyjno-wypoczynkowe w obrębie szlaków pieszych</a:t>
          </a:r>
        </a:p>
      </dgm:t>
    </dgm:pt>
    <dgm:pt modelId="{BCA8AFC2-E3A1-49A1-9DCA-585BFFA59910}" type="parTrans" cxnId="{49AC3893-F75E-495A-8F2D-C05B8C58694A}">
      <dgm:prSet/>
      <dgm:spPr/>
      <dgm:t>
        <a:bodyPr/>
        <a:lstStyle/>
        <a:p>
          <a:endParaRPr lang="pl-PL" sz="2800"/>
        </a:p>
      </dgm:t>
    </dgm:pt>
    <dgm:pt modelId="{4B540C89-FEEA-4224-BDC4-32B31133E7AB}" type="sibTrans" cxnId="{49AC3893-F75E-495A-8F2D-C05B8C58694A}">
      <dgm:prSet/>
      <dgm:spPr/>
      <dgm:t>
        <a:bodyPr/>
        <a:lstStyle/>
        <a:p>
          <a:endParaRPr lang="pl-PL" sz="2800"/>
        </a:p>
      </dgm:t>
    </dgm:pt>
    <dgm:pt modelId="{AF2A826E-FDA1-4D6A-A083-0294A03AC817}">
      <dgm:prSet phldrT="[Tekst]" custT="1"/>
      <dgm:spPr/>
      <dgm:t>
        <a:bodyPr/>
        <a:lstStyle/>
        <a:p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2.5 Obiekty budowalne na terenie parku - ruch pionowy</a:t>
          </a:r>
        </a:p>
      </dgm:t>
    </dgm:pt>
    <dgm:pt modelId="{B8FAE320-E2B4-4D36-B8AB-A43738CC1EB2}" type="parTrans" cxnId="{0F7D06F3-3D10-4457-86C4-8F2FE611547D}">
      <dgm:prSet/>
      <dgm:spPr/>
      <dgm:t>
        <a:bodyPr/>
        <a:lstStyle/>
        <a:p>
          <a:endParaRPr lang="pl-PL" sz="2800"/>
        </a:p>
      </dgm:t>
    </dgm:pt>
    <dgm:pt modelId="{DFD6722E-5D35-42A3-9756-E1E2C78B9235}" type="sibTrans" cxnId="{0F7D06F3-3D10-4457-86C4-8F2FE611547D}">
      <dgm:prSet/>
      <dgm:spPr/>
      <dgm:t>
        <a:bodyPr/>
        <a:lstStyle/>
        <a:p>
          <a:endParaRPr lang="pl-PL" sz="2800"/>
        </a:p>
      </dgm:t>
    </dgm:pt>
    <dgm:pt modelId="{60729DCE-C715-4B34-9AE0-D424D3497471}">
      <dgm:prSet phldrT="[Tekst]" custT="1"/>
      <dgm:spPr/>
      <dgm:t>
        <a:bodyPr/>
        <a:lstStyle/>
        <a:p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2.6 Obiekty budowalne na terenie parku – pomieszczenia wewnętrzne</a:t>
          </a:r>
        </a:p>
      </dgm:t>
    </dgm:pt>
    <dgm:pt modelId="{4F388B04-0A40-42C9-8415-10C5462B8B71}" type="parTrans" cxnId="{6B13BAAF-208F-4702-A4E0-85E724821AEC}">
      <dgm:prSet/>
      <dgm:spPr/>
      <dgm:t>
        <a:bodyPr/>
        <a:lstStyle/>
        <a:p>
          <a:endParaRPr lang="pl-PL" sz="2800"/>
        </a:p>
      </dgm:t>
    </dgm:pt>
    <dgm:pt modelId="{A943E852-BF96-4CCA-9C3C-2553C32091F8}" type="sibTrans" cxnId="{6B13BAAF-208F-4702-A4E0-85E724821AEC}">
      <dgm:prSet/>
      <dgm:spPr/>
      <dgm:t>
        <a:bodyPr/>
        <a:lstStyle/>
        <a:p>
          <a:endParaRPr lang="pl-PL" sz="2800"/>
        </a:p>
      </dgm:t>
    </dgm:pt>
    <dgm:pt modelId="{B8B964DE-89B5-47E9-8C0D-D5B49A1CDC30}">
      <dgm:prSet phldrT="[Tekst]" custT="1"/>
      <dgm:spPr/>
      <dgm:t>
        <a:bodyPr/>
        <a:lstStyle/>
        <a:p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2.7 Miejsca parkingowe</a:t>
          </a:r>
        </a:p>
      </dgm:t>
    </dgm:pt>
    <dgm:pt modelId="{12FF71B7-76CC-4413-B39B-95DA9035B42C}" type="parTrans" cxnId="{CE0F7783-CBE5-4272-A227-EDB35964C716}">
      <dgm:prSet/>
      <dgm:spPr/>
      <dgm:t>
        <a:bodyPr/>
        <a:lstStyle/>
        <a:p>
          <a:endParaRPr lang="pl-PL" sz="2800"/>
        </a:p>
      </dgm:t>
    </dgm:pt>
    <dgm:pt modelId="{0790F1F5-E32D-43CB-8CEB-CE18E0F2DD5C}" type="sibTrans" cxnId="{CE0F7783-CBE5-4272-A227-EDB35964C716}">
      <dgm:prSet/>
      <dgm:spPr/>
      <dgm:t>
        <a:bodyPr/>
        <a:lstStyle/>
        <a:p>
          <a:endParaRPr lang="pl-PL" sz="2800"/>
        </a:p>
      </dgm:t>
    </dgm:pt>
    <dgm:pt modelId="{7764F543-49C3-453B-A745-32022F724EDA}">
      <dgm:prSet phldrT="[Tekst]" custT="1"/>
      <dgm:spPr/>
      <dgm:t>
        <a:bodyPr/>
        <a:lstStyle/>
        <a:p>
          <a:r>
            <a:rPr lang="pl-PL" sz="1800" dirty="0"/>
            <a:t>Obszar techniczny</a:t>
          </a:r>
        </a:p>
      </dgm:t>
    </dgm:pt>
    <dgm:pt modelId="{37F9A90E-DA5F-4739-AE2B-0E72C871DAB7}" type="parTrans" cxnId="{1D7B73D0-FB6E-4A6B-9A46-06774A7F8255}">
      <dgm:prSet/>
      <dgm:spPr/>
      <dgm:t>
        <a:bodyPr/>
        <a:lstStyle/>
        <a:p>
          <a:endParaRPr lang="pl-PL" sz="2800"/>
        </a:p>
      </dgm:t>
    </dgm:pt>
    <dgm:pt modelId="{F7544602-0250-4A89-AA8D-EF75B35053F7}" type="sibTrans" cxnId="{1D7B73D0-FB6E-4A6B-9A46-06774A7F8255}">
      <dgm:prSet/>
      <dgm:spPr/>
      <dgm:t>
        <a:bodyPr/>
        <a:lstStyle/>
        <a:p>
          <a:endParaRPr lang="pl-PL" sz="2800"/>
        </a:p>
      </dgm:t>
    </dgm:pt>
    <dgm:pt modelId="{540C59AB-89D4-41B1-8815-338696A2E2B3}">
      <dgm:prSet phldrT="[Tekst]" custT="1"/>
      <dgm:spPr/>
      <dgm:t>
        <a:bodyPr/>
        <a:lstStyle/>
        <a:p>
          <a:r>
            <a:rPr lang="pl-PL" sz="1800" dirty="0"/>
            <a:t>Obszar edukacyjno-społeczny</a:t>
          </a:r>
        </a:p>
      </dgm:t>
    </dgm:pt>
    <dgm:pt modelId="{5499499A-9208-4B0E-AFE4-1FB1F4B0A115}" type="parTrans" cxnId="{02285B6E-E6F6-4E91-AAA4-43704EB819CD}">
      <dgm:prSet/>
      <dgm:spPr/>
      <dgm:t>
        <a:bodyPr/>
        <a:lstStyle/>
        <a:p>
          <a:endParaRPr lang="pl-PL" sz="2800"/>
        </a:p>
      </dgm:t>
    </dgm:pt>
    <dgm:pt modelId="{C5DAC746-7A5F-47E3-A2AD-8FB23F695CE7}" type="sibTrans" cxnId="{02285B6E-E6F6-4E91-AAA4-43704EB819CD}">
      <dgm:prSet/>
      <dgm:spPr/>
      <dgm:t>
        <a:bodyPr/>
        <a:lstStyle/>
        <a:p>
          <a:endParaRPr lang="pl-PL" sz="2800"/>
        </a:p>
      </dgm:t>
    </dgm:pt>
    <dgm:pt modelId="{80A7FF12-BF9F-4D06-B02E-2050CAE50D12}">
      <dgm:prSet phldrT="[Tekst]" custT="1"/>
      <dgm:spPr/>
      <dgm:t>
        <a:bodyPr/>
        <a:lstStyle/>
        <a:p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3.1 Dostosowanie informacji turystycznej oraz stron internetowych</a:t>
          </a:r>
        </a:p>
      </dgm:t>
    </dgm:pt>
    <dgm:pt modelId="{20E68452-A75C-4A63-8FD4-918C57FD1418}" type="parTrans" cxnId="{BF718E80-09B5-4410-9F5A-EA02ED366B44}">
      <dgm:prSet/>
      <dgm:spPr/>
      <dgm:t>
        <a:bodyPr/>
        <a:lstStyle/>
        <a:p>
          <a:endParaRPr lang="pl-PL" sz="2800"/>
        </a:p>
      </dgm:t>
    </dgm:pt>
    <dgm:pt modelId="{3664551B-6C6A-46B7-9049-35453C99717A}" type="sibTrans" cxnId="{BF718E80-09B5-4410-9F5A-EA02ED366B44}">
      <dgm:prSet/>
      <dgm:spPr/>
      <dgm:t>
        <a:bodyPr/>
        <a:lstStyle/>
        <a:p>
          <a:endParaRPr lang="pl-PL" sz="2800"/>
        </a:p>
      </dgm:t>
    </dgm:pt>
    <dgm:pt modelId="{F21B9487-B323-4024-B943-2DD7F177D964}">
      <dgm:prSet phldrT="[Tekst]" custT="1"/>
      <dgm:spPr/>
      <dgm:t>
        <a:bodyPr/>
        <a:lstStyle/>
        <a:p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3.2 Mobilność na terenie parku przyrodniczego</a:t>
          </a:r>
        </a:p>
      </dgm:t>
    </dgm:pt>
    <dgm:pt modelId="{DCA2B45C-9841-43D1-A26B-2683DB1AE967}" type="parTrans" cxnId="{0C6D4BFF-CA01-4CA4-8B49-18BC484D0E90}">
      <dgm:prSet/>
      <dgm:spPr/>
      <dgm:t>
        <a:bodyPr/>
        <a:lstStyle/>
        <a:p>
          <a:endParaRPr lang="pl-PL" sz="2800"/>
        </a:p>
      </dgm:t>
    </dgm:pt>
    <dgm:pt modelId="{0CD9FBEB-6721-4606-8776-E6261D858E86}" type="sibTrans" cxnId="{0C6D4BFF-CA01-4CA4-8B49-18BC484D0E90}">
      <dgm:prSet/>
      <dgm:spPr/>
      <dgm:t>
        <a:bodyPr/>
        <a:lstStyle/>
        <a:p>
          <a:endParaRPr lang="pl-PL" sz="2800"/>
        </a:p>
      </dgm:t>
    </dgm:pt>
    <dgm:pt modelId="{E0AD1DB7-B1BF-4263-BB7F-E09F51BBD8C2}">
      <dgm:prSet phldrT="[Tekst]" custT="1"/>
      <dgm:spPr/>
      <dgm:t>
        <a:bodyPr/>
        <a:lstStyle/>
        <a:p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3.3 Oznakowanie szlaków i wnętrz budynków</a:t>
          </a:r>
        </a:p>
      </dgm:t>
    </dgm:pt>
    <dgm:pt modelId="{473532B7-8012-4746-8C6D-6573B9256E72}" type="parTrans" cxnId="{B12554EC-6C7E-4688-A2DD-7FDF5E4D3F11}">
      <dgm:prSet/>
      <dgm:spPr/>
      <dgm:t>
        <a:bodyPr/>
        <a:lstStyle/>
        <a:p>
          <a:endParaRPr lang="pl-PL" sz="2800"/>
        </a:p>
      </dgm:t>
    </dgm:pt>
    <dgm:pt modelId="{F0089874-3073-44FB-B7B9-0D8D79D2A9AF}" type="sibTrans" cxnId="{B12554EC-6C7E-4688-A2DD-7FDF5E4D3F11}">
      <dgm:prSet/>
      <dgm:spPr/>
      <dgm:t>
        <a:bodyPr/>
        <a:lstStyle/>
        <a:p>
          <a:endParaRPr lang="pl-PL" sz="2800"/>
        </a:p>
      </dgm:t>
    </dgm:pt>
    <dgm:pt modelId="{C192B1F7-48EE-4135-B9D3-729324EA5D68}">
      <dgm:prSet phldrT="[Tekst]" custT="1"/>
      <dgm:spPr/>
      <dgm:t>
        <a:bodyPr/>
        <a:lstStyle/>
        <a:p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3.4 Publiczne urządzenia do higieny</a:t>
          </a:r>
        </a:p>
      </dgm:t>
    </dgm:pt>
    <dgm:pt modelId="{E5A47EF1-5353-4864-A5CA-EF0850DB2A7E}" type="parTrans" cxnId="{0CCDDE76-F803-4BAE-BD36-465225051217}">
      <dgm:prSet/>
      <dgm:spPr/>
      <dgm:t>
        <a:bodyPr/>
        <a:lstStyle/>
        <a:p>
          <a:endParaRPr lang="pl-PL" sz="2800"/>
        </a:p>
      </dgm:t>
    </dgm:pt>
    <dgm:pt modelId="{8D6508B9-D294-4E50-9B71-1447245C4D6A}" type="sibTrans" cxnId="{0CCDDE76-F803-4BAE-BD36-465225051217}">
      <dgm:prSet/>
      <dgm:spPr/>
      <dgm:t>
        <a:bodyPr/>
        <a:lstStyle/>
        <a:p>
          <a:endParaRPr lang="pl-PL" sz="2800"/>
        </a:p>
      </dgm:t>
    </dgm:pt>
    <dgm:pt modelId="{063C3DCE-12C5-4F97-B493-905AC4934FD9}">
      <dgm:prSet phldrT="[Tekst]" custT="1"/>
      <dgm:spPr/>
      <dgm:t>
        <a:bodyPr/>
        <a:lstStyle/>
        <a:p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3.5 Gastronomia zorganizowana</a:t>
          </a:r>
        </a:p>
      </dgm:t>
    </dgm:pt>
    <dgm:pt modelId="{00312032-E5B0-46E7-A9C2-B32F0883C45B}" type="parTrans" cxnId="{33940F4E-AF75-42B6-8727-59D6962A4646}">
      <dgm:prSet/>
      <dgm:spPr/>
      <dgm:t>
        <a:bodyPr/>
        <a:lstStyle/>
        <a:p>
          <a:endParaRPr lang="pl-PL" sz="2800"/>
        </a:p>
      </dgm:t>
    </dgm:pt>
    <dgm:pt modelId="{91E799A4-4DFD-48BC-9F52-F07D1E75223B}" type="sibTrans" cxnId="{33940F4E-AF75-42B6-8727-59D6962A4646}">
      <dgm:prSet/>
      <dgm:spPr/>
      <dgm:t>
        <a:bodyPr/>
        <a:lstStyle/>
        <a:p>
          <a:endParaRPr lang="pl-PL" sz="2800"/>
        </a:p>
      </dgm:t>
    </dgm:pt>
    <dgm:pt modelId="{F1514592-40E6-413E-966E-1645336B3130}">
      <dgm:prSet phldrT="[Tekst]" custT="1"/>
      <dgm:spPr/>
      <dgm:t>
        <a:bodyPr/>
        <a:lstStyle/>
        <a:p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3.6 System ostrzegania o warunkach pogodowych</a:t>
          </a:r>
        </a:p>
      </dgm:t>
    </dgm:pt>
    <dgm:pt modelId="{1DD7F3C3-373A-4179-B51C-C1E52E31DDC3}" type="parTrans" cxnId="{E87D1B48-D625-49AC-A87D-A2AE74FDB303}">
      <dgm:prSet/>
      <dgm:spPr/>
      <dgm:t>
        <a:bodyPr/>
        <a:lstStyle/>
        <a:p>
          <a:endParaRPr lang="pl-PL" sz="2800"/>
        </a:p>
      </dgm:t>
    </dgm:pt>
    <dgm:pt modelId="{2E51BB8D-53BB-4ED0-9053-9A5D60944B2A}" type="sibTrans" cxnId="{E87D1B48-D625-49AC-A87D-A2AE74FDB303}">
      <dgm:prSet/>
      <dgm:spPr/>
      <dgm:t>
        <a:bodyPr/>
        <a:lstStyle/>
        <a:p>
          <a:endParaRPr lang="pl-PL" sz="2800"/>
        </a:p>
      </dgm:t>
    </dgm:pt>
    <dgm:pt modelId="{E4BDAC0B-699C-41F0-8891-7E9E29E9A35B}">
      <dgm:prSet phldrT="[Tekst]" custT="1"/>
      <dgm:spPr/>
      <dgm:t>
        <a:bodyPr/>
        <a:lstStyle/>
        <a:p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3.7 Bezpieczeństwo</a:t>
          </a:r>
        </a:p>
      </dgm:t>
    </dgm:pt>
    <dgm:pt modelId="{DFDC6C74-F142-4557-889B-3C47391FBF3C}" type="parTrans" cxnId="{D448FB65-3925-4BB3-9A37-24E83A8291A6}">
      <dgm:prSet/>
      <dgm:spPr/>
      <dgm:t>
        <a:bodyPr/>
        <a:lstStyle/>
        <a:p>
          <a:endParaRPr lang="pl-PL" sz="2800"/>
        </a:p>
      </dgm:t>
    </dgm:pt>
    <dgm:pt modelId="{E0D43CB0-3AC9-4C16-8429-D6F9557B756E}" type="sibTrans" cxnId="{D448FB65-3925-4BB3-9A37-24E83A8291A6}">
      <dgm:prSet/>
      <dgm:spPr/>
      <dgm:t>
        <a:bodyPr/>
        <a:lstStyle/>
        <a:p>
          <a:endParaRPr lang="pl-PL" sz="2800"/>
        </a:p>
      </dgm:t>
    </dgm:pt>
    <dgm:pt modelId="{0BC25F90-247A-4727-A875-E1FF05131F1A}">
      <dgm:prSet phldrT="[Teks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4.1 Zwiedzanie</a:t>
          </a:r>
        </a:p>
      </dgm:t>
    </dgm:pt>
    <dgm:pt modelId="{88FF2AC0-3FFD-42B1-9491-FA2DEF6B8D83}" type="parTrans" cxnId="{B9789F91-AA81-46F5-BCA8-1BFE8F0CC34B}">
      <dgm:prSet/>
      <dgm:spPr/>
      <dgm:t>
        <a:bodyPr/>
        <a:lstStyle/>
        <a:p>
          <a:endParaRPr lang="pl-PL" sz="2800"/>
        </a:p>
      </dgm:t>
    </dgm:pt>
    <dgm:pt modelId="{B1426129-C6D1-495D-B69B-EE471736D53E}" type="sibTrans" cxnId="{B9789F91-AA81-46F5-BCA8-1BFE8F0CC34B}">
      <dgm:prSet/>
      <dgm:spPr/>
      <dgm:t>
        <a:bodyPr/>
        <a:lstStyle/>
        <a:p>
          <a:endParaRPr lang="pl-PL" sz="2800"/>
        </a:p>
      </dgm:t>
    </dgm:pt>
    <dgm:pt modelId="{DFE508DC-C7DC-42B6-B8A4-C56386085139}">
      <dgm:prSet phldrT="[Teks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4.2 Wystawy i eksponaty</a:t>
          </a:r>
        </a:p>
      </dgm:t>
    </dgm:pt>
    <dgm:pt modelId="{99C630E6-0842-462E-918A-718BC380C67F}" type="parTrans" cxnId="{76F1FDBC-049D-431D-9D46-F9D7E4BDE630}">
      <dgm:prSet/>
      <dgm:spPr/>
      <dgm:t>
        <a:bodyPr/>
        <a:lstStyle/>
        <a:p>
          <a:endParaRPr lang="pl-PL" sz="2800"/>
        </a:p>
      </dgm:t>
    </dgm:pt>
    <dgm:pt modelId="{32C9CC95-EF60-43EB-99DA-E0E3F45D478F}" type="sibTrans" cxnId="{76F1FDBC-049D-431D-9D46-F9D7E4BDE630}">
      <dgm:prSet/>
      <dgm:spPr/>
      <dgm:t>
        <a:bodyPr/>
        <a:lstStyle/>
        <a:p>
          <a:endParaRPr lang="pl-PL" sz="2800"/>
        </a:p>
      </dgm:t>
    </dgm:pt>
    <dgm:pt modelId="{2DE7AEA9-A4E6-49F3-91E8-08608D3BAAAE}">
      <dgm:prSet phldrT="[Teks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4.3 Zajęcia grupowe - lekcje muzealne, warsztaty, prelekcje, pogadanki, imprezy zorganizowane</a:t>
          </a:r>
        </a:p>
      </dgm:t>
    </dgm:pt>
    <dgm:pt modelId="{53879972-BE9A-43F5-8EB9-EDC9647957FD}" type="parTrans" cxnId="{C4F14CFC-55DF-4DE6-A6CF-5091206411CD}">
      <dgm:prSet/>
      <dgm:spPr/>
      <dgm:t>
        <a:bodyPr/>
        <a:lstStyle/>
        <a:p>
          <a:endParaRPr lang="pl-PL" sz="2800"/>
        </a:p>
      </dgm:t>
    </dgm:pt>
    <dgm:pt modelId="{DAE34D0C-BC70-405E-86DA-BC06BCEDE9FF}" type="sibTrans" cxnId="{C4F14CFC-55DF-4DE6-A6CF-5091206411CD}">
      <dgm:prSet/>
      <dgm:spPr/>
      <dgm:t>
        <a:bodyPr/>
        <a:lstStyle/>
        <a:p>
          <a:endParaRPr lang="pl-PL" sz="2800"/>
        </a:p>
      </dgm:t>
    </dgm:pt>
    <dgm:pt modelId="{8891FDDF-1657-4896-8313-B64DCC2F1DD5}">
      <dgm:prSet phldrT="[Teks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4.4 Zajęcia terenowe – wycieczki piesze, rowerowe, rajdy</a:t>
          </a:r>
        </a:p>
      </dgm:t>
    </dgm:pt>
    <dgm:pt modelId="{6DFD1113-ED90-45B4-8E97-84692789EBA1}" type="parTrans" cxnId="{A08FBEA6-4C3E-41BD-8B04-F8ECC97E857B}">
      <dgm:prSet/>
      <dgm:spPr/>
      <dgm:t>
        <a:bodyPr/>
        <a:lstStyle/>
        <a:p>
          <a:endParaRPr lang="pl-PL" sz="2800"/>
        </a:p>
      </dgm:t>
    </dgm:pt>
    <dgm:pt modelId="{0BC81B91-111D-4FF3-AD70-A7561B642212}" type="sibTrans" cxnId="{A08FBEA6-4C3E-41BD-8B04-F8ECC97E857B}">
      <dgm:prSet/>
      <dgm:spPr/>
      <dgm:t>
        <a:bodyPr/>
        <a:lstStyle/>
        <a:p>
          <a:endParaRPr lang="pl-PL" sz="2800"/>
        </a:p>
      </dgm:t>
    </dgm:pt>
    <dgm:pt modelId="{6F0BAB3C-30F1-4F53-8F3F-3473758A65D2}" type="pres">
      <dgm:prSet presAssocID="{87443EA6-3842-4306-9B72-8A7BDACE4ABC}" presName="Name0" presStyleCnt="0">
        <dgm:presLayoutVars>
          <dgm:dir/>
          <dgm:animLvl val="lvl"/>
          <dgm:resizeHandles val="exact"/>
        </dgm:presLayoutVars>
      </dgm:prSet>
      <dgm:spPr/>
    </dgm:pt>
    <dgm:pt modelId="{05A32598-4453-496C-B690-42B1992BAF7F}" type="pres">
      <dgm:prSet presAssocID="{23E25CDF-6E2F-4411-8BCC-619977E24157}" presName="composite" presStyleCnt="0"/>
      <dgm:spPr/>
    </dgm:pt>
    <dgm:pt modelId="{E2BE8664-E613-4B5C-8273-C9BA44E7FE3E}" type="pres">
      <dgm:prSet presAssocID="{23E25CDF-6E2F-4411-8BCC-619977E2415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2C5C1E80-0B90-4AC1-9D3D-345FB4D0CDB6}" type="pres">
      <dgm:prSet presAssocID="{23E25CDF-6E2F-4411-8BCC-619977E24157}" presName="desTx" presStyleLbl="alignAccFollowNode1" presStyleIdx="0" presStyleCnt="4">
        <dgm:presLayoutVars>
          <dgm:bulletEnabled val="1"/>
        </dgm:presLayoutVars>
      </dgm:prSet>
      <dgm:spPr/>
    </dgm:pt>
    <dgm:pt modelId="{90503EC8-1720-473B-8E8F-29103F9D5CD7}" type="pres">
      <dgm:prSet presAssocID="{DD2B06AE-C158-4A44-8E1D-646AC00E6FA1}" presName="space" presStyleCnt="0"/>
      <dgm:spPr/>
    </dgm:pt>
    <dgm:pt modelId="{F2A58B2E-9947-4B76-9CAA-3B430AEEFA3F}" type="pres">
      <dgm:prSet presAssocID="{7F409E25-388C-4E80-8968-29651A297A8E}" presName="composite" presStyleCnt="0"/>
      <dgm:spPr/>
    </dgm:pt>
    <dgm:pt modelId="{59A4D431-1CF9-44E9-A4BE-6B1DFE7D239B}" type="pres">
      <dgm:prSet presAssocID="{7F409E25-388C-4E80-8968-29651A297A8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9D7B2C5A-92E0-460E-8B94-B42223EF6723}" type="pres">
      <dgm:prSet presAssocID="{7F409E25-388C-4E80-8968-29651A297A8E}" presName="desTx" presStyleLbl="alignAccFollowNode1" presStyleIdx="1" presStyleCnt="4">
        <dgm:presLayoutVars>
          <dgm:bulletEnabled val="1"/>
        </dgm:presLayoutVars>
      </dgm:prSet>
      <dgm:spPr/>
    </dgm:pt>
    <dgm:pt modelId="{4E249B54-9125-47DB-A852-CA02B41B1D27}" type="pres">
      <dgm:prSet presAssocID="{3B27DEEF-A477-4E23-9B9A-DD05243873D7}" presName="space" presStyleCnt="0"/>
      <dgm:spPr/>
    </dgm:pt>
    <dgm:pt modelId="{EDC0DFF3-0705-440D-96D8-89F8BFD7AFFE}" type="pres">
      <dgm:prSet presAssocID="{7764F543-49C3-453B-A745-32022F724EDA}" presName="composite" presStyleCnt="0"/>
      <dgm:spPr/>
    </dgm:pt>
    <dgm:pt modelId="{E1469D1C-4C89-406F-857F-DC73C7201C7E}" type="pres">
      <dgm:prSet presAssocID="{7764F543-49C3-453B-A745-32022F724ED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23033E79-C42A-45C4-9A3A-E19B8DECBBEA}" type="pres">
      <dgm:prSet presAssocID="{7764F543-49C3-453B-A745-32022F724EDA}" presName="desTx" presStyleLbl="alignAccFollowNode1" presStyleIdx="2" presStyleCnt="4">
        <dgm:presLayoutVars>
          <dgm:bulletEnabled val="1"/>
        </dgm:presLayoutVars>
      </dgm:prSet>
      <dgm:spPr/>
    </dgm:pt>
    <dgm:pt modelId="{E5271E31-E0A9-4ADE-B7F0-D9CD8C53D760}" type="pres">
      <dgm:prSet presAssocID="{F7544602-0250-4A89-AA8D-EF75B35053F7}" presName="space" presStyleCnt="0"/>
      <dgm:spPr/>
    </dgm:pt>
    <dgm:pt modelId="{D2E4D274-EB92-4648-B7F7-2BEBAB4D207E}" type="pres">
      <dgm:prSet presAssocID="{540C59AB-89D4-41B1-8815-338696A2E2B3}" presName="composite" presStyleCnt="0"/>
      <dgm:spPr/>
    </dgm:pt>
    <dgm:pt modelId="{5C94BE7E-22B0-475A-B71A-7D104006D3EE}" type="pres">
      <dgm:prSet presAssocID="{540C59AB-89D4-41B1-8815-338696A2E2B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8E82A2B0-2AA5-4F10-80BB-C43A15BA6D6A}" type="pres">
      <dgm:prSet presAssocID="{540C59AB-89D4-41B1-8815-338696A2E2B3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0DDBB909-8EE6-4E51-AE88-0790225DF756}" type="presOf" srcId="{9B3529E7-8F21-4A20-888B-6DB1EA6EABFA}" destId="{9D7B2C5A-92E0-460E-8B94-B42223EF6723}" srcOrd="0" destOrd="3" presId="urn:microsoft.com/office/officeart/2005/8/layout/hList1"/>
    <dgm:cxn modelId="{1F96D00F-6979-4B47-ACDB-A8462BAC48C5}" srcId="{7F409E25-388C-4E80-8968-29651A297A8E}" destId="{564E2841-1A19-4A4C-A750-CC4DA13A6BE2}" srcOrd="1" destOrd="0" parTransId="{E3EEA2CB-C378-467E-8A73-8F07574B7DA8}" sibTransId="{176CB61A-674B-4DA4-8410-257D8C83748D}"/>
    <dgm:cxn modelId="{8C5D8B11-5217-4DC0-87EB-7CC43B3521CF}" type="presOf" srcId="{F21B9487-B323-4024-B943-2DD7F177D964}" destId="{23033E79-C42A-45C4-9A3A-E19B8DECBBEA}" srcOrd="0" destOrd="1" presId="urn:microsoft.com/office/officeart/2005/8/layout/hList1"/>
    <dgm:cxn modelId="{7BD6F412-11C6-47A3-8FBE-699A7DBC0727}" type="presOf" srcId="{E4BDAC0B-699C-41F0-8891-7E9E29E9A35B}" destId="{23033E79-C42A-45C4-9A3A-E19B8DECBBEA}" srcOrd="0" destOrd="6" presId="urn:microsoft.com/office/officeart/2005/8/layout/hList1"/>
    <dgm:cxn modelId="{6F788E14-BB2C-4EAD-A544-D8C7EC7C0908}" srcId="{23E25CDF-6E2F-4411-8BCC-619977E24157}" destId="{FC0C5BD7-9BAD-4D02-93DE-7F51A9927802}" srcOrd="3" destOrd="0" parTransId="{2B46F1B7-525E-4B00-9C94-E93A926C85BA}" sibTransId="{EF1590A2-5884-434A-B038-FDB9249D4EDC}"/>
    <dgm:cxn modelId="{E3CDB91D-0F2F-419B-9C96-B3B725600040}" type="presOf" srcId="{E79BDBE2-28BF-46AE-B498-08C76B3ADB08}" destId="{9D7B2C5A-92E0-460E-8B94-B42223EF6723}" srcOrd="0" destOrd="2" presId="urn:microsoft.com/office/officeart/2005/8/layout/hList1"/>
    <dgm:cxn modelId="{1B67D923-F451-4A49-AE3D-F96381AC9C55}" type="presOf" srcId="{F1514592-40E6-413E-966E-1645336B3130}" destId="{23033E79-C42A-45C4-9A3A-E19B8DECBBEA}" srcOrd="0" destOrd="5" presId="urn:microsoft.com/office/officeart/2005/8/layout/hList1"/>
    <dgm:cxn modelId="{17A1A825-8BD6-4932-B089-3F517CB3D4AF}" type="presOf" srcId="{60729DCE-C715-4B34-9AE0-D424D3497471}" destId="{9D7B2C5A-92E0-460E-8B94-B42223EF6723}" srcOrd="0" destOrd="5" presId="urn:microsoft.com/office/officeart/2005/8/layout/hList1"/>
    <dgm:cxn modelId="{FB851B2A-B991-4DC0-9B64-8D94AB14E21A}" type="presOf" srcId="{87443EA6-3842-4306-9B72-8A7BDACE4ABC}" destId="{6F0BAB3C-30F1-4F53-8F3F-3473758A65D2}" srcOrd="0" destOrd="0" presId="urn:microsoft.com/office/officeart/2005/8/layout/hList1"/>
    <dgm:cxn modelId="{BA02D938-B12A-46AB-AAC7-15A8428FE764}" srcId="{87443EA6-3842-4306-9B72-8A7BDACE4ABC}" destId="{23E25CDF-6E2F-4411-8BCC-619977E24157}" srcOrd="0" destOrd="0" parTransId="{50335A31-6690-43C7-BDF7-496AAF436A22}" sibTransId="{DD2B06AE-C158-4A44-8E1D-646AC00E6FA1}"/>
    <dgm:cxn modelId="{16E3C342-729F-4189-8D5E-9BF147372DC9}" type="presOf" srcId="{23E25CDF-6E2F-4411-8BCC-619977E24157}" destId="{E2BE8664-E613-4B5C-8273-C9BA44E7FE3E}" srcOrd="0" destOrd="0" presId="urn:microsoft.com/office/officeart/2005/8/layout/hList1"/>
    <dgm:cxn modelId="{D448FB65-3925-4BB3-9A37-24E83A8291A6}" srcId="{7764F543-49C3-453B-A745-32022F724EDA}" destId="{E4BDAC0B-699C-41F0-8891-7E9E29E9A35B}" srcOrd="6" destOrd="0" parTransId="{DFDC6C74-F142-4557-889B-3C47391FBF3C}" sibTransId="{E0D43CB0-3AC9-4C16-8429-D6F9557B756E}"/>
    <dgm:cxn modelId="{E87D1B48-D625-49AC-A87D-A2AE74FDB303}" srcId="{7764F543-49C3-453B-A745-32022F724EDA}" destId="{F1514592-40E6-413E-966E-1645336B3130}" srcOrd="5" destOrd="0" parTransId="{1DD7F3C3-373A-4179-B51C-C1E52E31DDC3}" sibTransId="{2E51BB8D-53BB-4ED0-9053-9A5D60944B2A}"/>
    <dgm:cxn modelId="{60088C68-E086-42C4-8A51-FA373CBBD30E}" type="presOf" srcId="{540C59AB-89D4-41B1-8815-338696A2E2B3}" destId="{5C94BE7E-22B0-475A-B71A-7D104006D3EE}" srcOrd="0" destOrd="0" presId="urn:microsoft.com/office/officeart/2005/8/layout/hList1"/>
    <dgm:cxn modelId="{73B3FC68-DC6F-493C-B15D-ECB296AB2439}" type="presOf" srcId="{2DE7AEA9-A4E6-49F3-91E8-08608D3BAAAE}" destId="{8E82A2B0-2AA5-4F10-80BB-C43A15BA6D6A}" srcOrd="0" destOrd="2" presId="urn:microsoft.com/office/officeart/2005/8/layout/hList1"/>
    <dgm:cxn modelId="{106DE96C-E712-4EEE-A076-084231E933A9}" type="presOf" srcId="{FC0C5BD7-9BAD-4D02-93DE-7F51A9927802}" destId="{2C5C1E80-0B90-4AC1-9D3D-345FB4D0CDB6}" srcOrd="0" destOrd="3" presId="urn:microsoft.com/office/officeart/2005/8/layout/hList1"/>
    <dgm:cxn modelId="{33940F4E-AF75-42B6-8727-59D6962A4646}" srcId="{7764F543-49C3-453B-A745-32022F724EDA}" destId="{063C3DCE-12C5-4F97-B493-905AC4934FD9}" srcOrd="4" destOrd="0" parTransId="{00312032-E5B0-46E7-A9C2-B32F0883C45B}" sibTransId="{91E799A4-4DFD-48BC-9F52-F07D1E75223B}"/>
    <dgm:cxn modelId="{02285B6E-E6F6-4E91-AAA4-43704EB819CD}" srcId="{87443EA6-3842-4306-9B72-8A7BDACE4ABC}" destId="{540C59AB-89D4-41B1-8815-338696A2E2B3}" srcOrd="3" destOrd="0" parTransId="{5499499A-9208-4B0E-AFE4-1FB1F4B0A115}" sibTransId="{C5DAC746-7A5F-47E3-A2AD-8FB23F695CE7}"/>
    <dgm:cxn modelId="{1FB3F64F-071A-449E-80AA-1D5FCAED75C0}" type="presOf" srcId="{96F43446-E833-4931-87E6-0ABA86C0046B}" destId="{2C5C1E80-0B90-4AC1-9D3D-345FB4D0CDB6}" srcOrd="0" destOrd="1" presId="urn:microsoft.com/office/officeart/2005/8/layout/hList1"/>
    <dgm:cxn modelId="{9FC39F52-D0B4-4C41-80A7-A428B0A8DBE9}" type="presOf" srcId="{8891FDDF-1657-4896-8313-B64DCC2F1DD5}" destId="{8E82A2B0-2AA5-4F10-80BB-C43A15BA6D6A}" srcOrd="0" destOrd="3" presId="urn:microsoft.com/office/officeart/2005/8/layout/hList1"/>
    <dgm:cxn modelId="{8096E173-E2BF-4EC9-8638-F8F3AFA193F9}" type="presOf" srcId="{C192B1F7-48EE-4135-B9D3-729324EA5D68}" destId="{23033E79-C42A-45C4-9A3A-E19B8DECBBEA}" srcOrd="0" destOrd="3" presId="urn:microsoft.com/office/officeart/2005/8/layout/hList1"/>
    <dgm:cxn modelId="{0CCDDE76-F803-4BAE-BD36-465225051217}" srcId="{7764F543-49C3-453B-A745-32022F724EDA}" destId="{C192B1F7-48EE-4135-B9D3-729324EA5D68}" srcOrd="3" destOrd="0" parTransId="{E5A47EF1-5353-4864-A5CA-EF0850DB2A7E}" sibTransId="{8D6508B9-D294-4E50-9B71-1447245C4D6A}"/>
    <dgm:cxn modelId="{FB73D67A-825F-478E-A463-EEFC737904DF}" type="presOf" srcId="{7764F543-49C3-453B-A745-32022F724EDA}" destId="{E1469D1C-4C89-406F-857F-DC73C7201C7E}" srcOrd="0" destOrd="0" presId="urn:microsoft.com/office/officeart/2005/8/layout/hList1"/>
    <dgm:cxn modelId="{BB58AD7B-818D-4041-9B67-BA53FFF8FD28}" type="presOf" srcId="{AF2A826E-FDA1-4D6A-A083-0294A03AC817}" destId="{9D7B2C5A-92E0-460E-8B94-B42223EF6723}" srcOrd="0" destOrd="4" presId="urn:microsoft.com/office/officeart/2005/8/layout/hList1"/>
    <dgm:cxn modelId="{BF718E80-09B5-4410-9F5A-EA02ED366B44}" srcId="{7764F543-49C3-453B-A745-32022F724EDA}" destId="{80A7FF12-BF9F-4D06-B02E-2050CAE50D12}" srcOrd="0" destOrd="0" parTransId="{20E68452-A75C-4A63-8FD4-918C57FD1418}" sibTransId="{3664551B-6C6A-46B7-9049-35453C99717A}"/>
    <dgm:cxn modelId="{CE0F7783-CBE5-4272-A227-EDB35964C716}" srcId="{7F409E25-388C-4E80-8968-29651A297A8E}" destId="{B8B964DE-89B5-47E9-8C0D-D5B49A1CDC30}" srcOrd="6" destOrd="0" parTransId="{12FF71B7-76CC-4413-B39B-95DA9035B42C}" sibTransId="{0790F1F5-E32D-43CB-8CEB-CE18E0F2DD5C}"/>
    <dgm:cxn modelId="{A8FD6484-E981-44F6-9266-8B6D103A969A}" type="presOf" srcId="{7F409E25-388C-4E80-8968-29651A297A8E}" destId="{59A4D431-1CF9-44E9-A4BE-6B1DFE7D239B}" srcOrd="0" destOrd="0" presId="urn:microsoft.com/office/officeart/2005/8/layout/hList1"/>
    <dgm:cxn modelId="{84317784-79E9-466E-B9B9-B94D26911F34}" type="presOf" srcId="{80A7FF12-BF9F-4D06-B02E-2050CAE50D12}" destId="{23033E79-C42A-45C4-9A3A-E19B8DECBBEA}" srcOrd="0" destOrd="0" presId="urn:microsoft.com/office/officeart/2005/8/layout/hList1"/>
    <dgm:cxn modelId="{60A9AC87-C1E0-4EC3-B416-17D6020E8515}" srcId="{23E25CDF-6E2F-4411-8BCC-619977E24157}" destId="{38CDE5AD-DF26-4307-A17E-59E4437C8ED8}" srcOrd="0" destOrd="0" parTransId="{1D199AE3-EC9F-4CE3-9F38-0CE2067EDC6E}" sibTransId="{0A8BA1F3-DE63-4DD7-833A-05D487756E5C}"/>
    <dgm:cxn modelId="{B3D4188C-7672-479B-8337-F9B7882E1D25}" srcId="{7F409E25-388C-4E80-8968-29651A297A8E}" destId="{9B3529E7-8F21-4A20-888B-6DB1EA6EABFA}" srcOrd="3" destOrd="0" parTransId="{6A699484-CD6B-4BFF-B54D-F554B0CC8393}" sibTransId="{AD2037A6-9B5C-4B31-922B-BFA5F721C147}"/>
    <dgm:cxn modelId="{B9789F91-AA81-46F5-BCA8-1BFE8F0CC34B}" srcId="{540C59AB-89D4-41B1-8815-338696A2E2B3}" destId="{0BC25F90-247A-4727-A875-E1FF05131F1A}" srcOrd="0" destOrd="0" parTransId="{88FF2AC0-3FFD-42B1-9491-FA2DEF6B8D83}" sibTransId="{B1426129-C6D1-495D-B69B-EE471736D53E}"/>
    <dgm:cxn modelId="{49AC3893-F75E-495A-8F2D-C05B8C58694A}" srcId="{7F409E25-388C-4E80-8968-29651A297A8E}" destId="{E79BDBE2-28BF-46AE-B498-08C76B3ADB08}" srcOrd="2" destOrd="0" parTransId="{BCA8AFC2-E3A1-49A1-9DCA-585BFFA59910}" sibTransId="{4B540C89-FEEA-4224-BDC4-32B31133E7AB}"/>
    <dgm:cxn modelId="{A08FBEA6-4C3E-41BD-8B04-F8ECC97E857B}" srcId="{540C59AB-89D4-41B1-8815-338696A2E2B3}" destId="{8891FDDF-1657-4896-8313-B64DCC2F1DD5}" srcOrd="3" destOrd="0" parTransId="{6DFD1113-ED90-45B4-8E97-84692789EBA1}" sibTransId="{0BC81B91-111D-4FF3-AD70-A7561B642212}"/>
    <dgm:cxn modelId="{2B0F9DA9-CF56-46C7-BAD9-9F11AAC02A59}" type="presOf" srcId="{0BC25F90-247A-4727-A875-E1FF05131F1A}" destId="{8E82A2B0-2AA5-4F10-80BB-C43A15BA6D6A}" srcOrd="0" destOrd="0" presId="urn:microsoft.com/office/officeart/2005/8/layout/hList1"/>
    <dgm:cxn modelId="{6B13BAAF-208F-4702-A4E0-85E724821AEC}" srcId="{7F409E25-388C-4E80-8968-29651A297A8E}" destId="{60729DCE-C715-4B34-9AE0-D424D3497471}" srcOrd="5" destOrd="0" parTransId="{4F388B04-0A40-42C9-8415-10C5462B8B71}" sibTransId="{A943E852-BF96-4CCA-9C3C-2553C32091F8}"/>
    <dgm:cxn modelId="{76F1FDBC-049D-431D-9D46-F9D7E4BDE630}" srcId="{540C59AB-89D4-41B1-8815-338696A2E2B3}" destId="{DFE508DC-C7DC-42B6-B8A4-C56386085139}" srcOrd="1" destOrd="0" parTransId="{99C630E6-0842-462E-918A-718BC380C67F}" sibTransId="{32C9CC95-EF60-43EB-99DA-E0E3F45D478F}"/>
    <dgm:cxn modelId="{3C1E5DC0-701B-4A22-9809-DDA3F33F0294}" type="presOf" srcId="{E045627B-2146-417A-A4D3-1C34A0EA91A2}" destId="{2C5C1E80-0B90-4AC1-9D3D-345FB4D0CDB6}" srcOrd="0" destOrd="2" presId="urn:microsoft.com/office/officeart/2005/8/layout/hList1"/>
    <dgm:cxn modelId="{6D538CC6-BE57-40D8-8163-4D9935E949E4}" srcId="{23E25CDF-6E2F-4411-8BCC-619977E24157}" destId="{E045627B-2146-417A-A4D3-1C34A0EA91A2}" srcOrd="2" destOrd="0" parTransId="{C2AE53CD-BA50-4F04-B3A4-088414EE6C5F}" sibTransId="{A63431B0-A991-466D-8F04-B295413BCCFB}"/>
    <dgm:cxn modelId="{F06074C8-CF79-424E-B8F6-298431436D25}" type="presOf" srcId="{38CDE5AD-DF26-4307-A17E-59E4437C8ED8}" destId="{2C5C1E80-0B90-4AC1-9D3D-345FB4D0CDB6}" srcOrd="0" destOrd="0" presId="urn:microsoft.com/office/officeart/2005/8/layout/hList1"/>
    <dgm:cxn modelId="{FFB259C8-1A23-4635-8B91-823884398E00}" srcId="{23E25CDF-6E2F-4411-8BCC-619977E24157}" destId="{96F43446-E833-4931-87E6-0ABA86C0046B}" srcOrd="1" destOrd="0" parTransId="{68CE40ED-F064-4563-9ED6-9503FF9ED777}" sibTransId="{E624A5ED-C68D-4B07-ADCA-AD5BA0A6211C}"/>
    <dgm:cxn modelId="{536973CB-8369-47FD-924B-1ABEC4396DFC}" type="presOf" srcId="{564E2841-1A19-4A4C-A750-CC4DA13A6BE2}" destId="{9D7B2C5A-92E0-460E-8B94-B42223EF6723}" srcOrd="0" destOrd="1" presId="urn:microsoft.com/office/officeart/2005/8/layout/hList1"/>
    <dgm:cxn modelId="{77FBAECF-D0BF-4819-8414-898FF4790F29}" srcId="{7F409E25-388C-4E80-8968-29651A297A8E}" destId="{70FE8DFF-2AD3-40F5-9414-F8E50958C65E}" srcOrd="0" destOrd="0" parTransId="{73B0E2C4-43B0-48FD-8490-B1D80C8C8206}" sibTransId="{EE87C45E-18CD-4222-B659-E9AD84113B8D}"/>
    <dgm:cxn modelId="{1D7B73D0-FB6E-4A6B-9A46-06774A7F8255}" srcId="{87443EA6-3842-4306-9B72-8A7BDACE4ABC}" destId="{7764F543-49C3-453B-A745-32022F724EDA}" srcOrd="2" destOrd="0" parTransId="{37F9A90E-DA5F-4739-AE2B-0E72C871DAB7}" sibTransId="{F7544602-0250-4A89-AA8D-EF75B35053F7}"/>
    <dgm:cxn modelId="{7517E5D5-B606-4171-A1B4-77B26503D959}" type="presOf" srcId="{E0AD1DB7-B1BF-4263-BB7F-E09F51BBD8C2}" destId="{23033E79-C42A-45C4-9A3A-E19B8DECBBEA}" srcOrd="0" destOrd="2" presId="urn:microsoft.com/office/officeart/2005/8/layout/hList1"/>
    <dgm:cxn modelId="{75CC3DDF-27A8-4147-B1DC-E209713ED988}" type="presOf" srcId="{B8B964DE-89B5-47E9-8C0D-D5B49A1CDC30}" destId="{9D7B2C5A-92E0-460E-8B94-B42223EF6723}" srcOrd="0" destOrd="6" presId="urn:microsoft.com/office/officeart/2005/8/layout/hList1"/>
    <dgm:cxn modelId="{D213C0E1-113D-4BB2-88B2-CE179659D97C}" type="presOf" srcId="{063C3DCE-12C5-4F97-B493-905AC4934FD9}" destId="{23033E79-C42A-45C4-9A3A-E19B8DECBBEA}" srcOrd="0" destOrd="4" presId="urn:microsoft.com/office/officeart/2005/8/layout/hList1"/>
    <dgm:cxn modelId="{B12554EC-6C7E-4688-A2DD-7FDF5E4D3F11}" srcId="{7764F543-49C3-453B-A745-32022F724EDA}" destId="{E0AD1DB7-B1BF-4263-BB7F-E09F51BBD8C2}" srcOrd="2" destOrd="0" parTransId="{473532B7-8012-4746-8C6D-6573B9256E72}" sibTransId="{F0089874-3073-44FB-B7B9-0D8D79D2A9AF}"/>
    <dgm:cxn modelId="{E964FBEC-4C22-4037-BF37-845A0244099A}" type="presOf" srcId="{DFE508DC-C7DC-42B6-B8A4-C56386085139}" destId="{8E82A2B0-2AA5-4F10-80BB-C43A15BA6D6A}" srcOrd="0" destOrd="1" presId="urn:microsoft.com/office/officeart/2005/8/layout/hList1"/>
    <dgm:cxn modelId="{0F7D06F3-3D10-4457-86C4-8F2FE611547D}" srcId="{7F409E25-388C-4E80-8968-29651A297A8E}" destId="{AF2A826E-FDA1-4D6A-A083-0294A03AC817}" srcOrd="4" destOrd="0" parTransId="{B8FAE320-E2B4-4D36-B8AB-A43738CC1EB2}" sibTransId="{DFD6722E-5D35-42A3-9756-E1E2C78B9235}"/>
    <dgm:cxn modelId="{946B3CF3-FA8F-4DDD-B9EF-08AAC0203180}" srcId="{87443EA6-3842-4306-9B72-8A7BDACE4ABC}" destId="{7F409E25-388C-4E80-8968-29651A297A8E}" srcOrd="1" destOrd="0" parTransId="{76E75528-FADD-42C2-A2A6-77ECF438FDDF}" sibTransId="{3B27DEEF-A477-4E23-9B9A-DD05243873D7}"/>
    <dgm:cxn modelId="{C4F14CFC-55DF-4DE6-A6CF-5091206411CD}" srcId="{540C59AB-89D4-41B1-8815-338696A2E2B3}" destId="{2DE7AEA9-A4E6-49F3-91E8-08608D3BAAAE}" srcOrd="2" destOrd="0" parTransId="{53879972-BE9A-43F5-8EB9-EDC9647957FD}" sibTransId="{DAE34D0C-BC70-405E-86DA-BC06BCEDE9FF}"/>
    <dgm:cxn modelId="{D40BD3FE-007A-4AB1-BA49-9A635079EBA9}" type="presOf" srcId="{70FE8DFF-2AD3-40F5-9414-F8E50958C65E}" destId="{9D7B2C5A-92E0-460E-8B94-B42223EF6723}" srcOrd="0" destOrd="0" presId="urn:microsoft.com/office/officeart/2005/8/layout/hList1"/>
    <dgm:cxn modelId="{0C6D4BFF-CA01-4CA4-8B49-18BC484D0E90}" srcId="{7764F543-49C3-453B-A745-32022F724EDA}" destId="{F21B9487-B323-4024-B943-2DD7F177D964}" srcOrd="1" destOrd="0" parTransId="{DCA2B45C-9841-43D1-A26B-2683DB1AE967}" sibTransId="{0CD9FBEB-6721-4606-8776-E6261D858E86}"/>
    <dgm:cxn modelId="{B54EABFD-AFCA-4C25-8E51-F742EA13F3F4}" type="presParOf" srcId="{6F0BAB3C-30F1-4F53-8F3F-3473758A65D2}" destId="{05A32598-4453-496C-B690-42B1992BAF7F}" srcOrd="0" destOrd="0" presId="urn:microsoft.com/office/officeart/2005/8/layout/hList1"/>
    <dgm:cxn modelId="{300D42EE-CDA2-40B1-A920-280F15289B05}" type="presParOf" srcId="{05A32598-4453-496C-B690-42B1992BAF7F}" destId="{E2BE8664-E613-4B5C-8273-C9BA44E7FE3E}" srcOrd="0" destOrd="0" presId="urn:microsoft.com/office/officeart/2005/8/layout/hList1"/>
    <dgm:cxn modelId="{ADFC8CF7-D07E-43E8-B179-115650FA2926}" type="presParOf" srcId="{05A32598-4453-496C-B690-42B1992BAF7F}" destId="{2C5C1E80-0B90-4AC1-9D3D-345FB4D0CDB6}" srcOrd="1" destOrd="0" presId="urn:microsoft.com/office/officeart/2005/8/layout/hList1"/>
    <dgm:cxn modelId="{36C02F3D-2A11-4836-AC54-4BE270AF29F2}" type="presParOf" srcId="{6F0BAB3C-30F1-4F53-8F3F-3473758A65D2}" destId="{90503EC8-1720-473B-8E8F-29103F9D5CD7}" srcOrd="1" destOrd="0" presId="urn:microsoft.com/office/officeart/2005/8/layout/hList1"/>
    <dgm:cxn modelId="{F3CB135D-B8AE-4FF7-A043-1FEF39E0622A}" type="presParOf" srcId="{6F0BAB3C-30F1-4F53-8F3F-3473758A65D2}" destId="{F2A58B2E-9947-4B76-9CAA-3B430AEEFA3F}" srcOrd="2" destOrd="0" presId="urn:microsoft.com/office/officeart/2005/8/layout/hList1"/>
    <dgm:cxn modelId="{9DFD8721-09BD-4311-B8C2-3FE531478D69}" type="presParOf" srcId="{F2A58B2E-9947-4B76-9CAA-3B430AEEFA3F}" destId="{59A4D431-1CF9-44E9-A4BE-6B1DFE7D239B}" srcOrd="0" destOrd="0" presId="urn:microsoft.com/office/officeart/2005/8/layout/hList1"/>
    <dgm:cxn modelId="{8AE80202-239B-4367-8767-7AA5E60D193C}" type="presParOf" srcId="{F2A58B2E-9947-4B76-9CAA-3B430AEEFA3F}" destId="{9D7B2C5A-92E0-460E-8B94-B42223EF6723}" srcOrd="1" destOrd="0" presId="urn:microsoft.com/office/officeart/2005/8/layout/hList1"/>
    <dgm:cxn modelId="{A193488F-9522-4F13-A245-416B1B6E1595}" type="presParOf" srcId="{6F0BAB3C-30F1-4F53-8F3F-3473758A65D2}" destId="{4E249B54-9125-47DB-A852-CA02B41B1D27}" srcOrd="3" destOrd="0" presId="urn:microsoft.com/office/officeart/2005/8/layout/hList1"/>
    <dgm:cxn modelId="{1092F048-8D9D-4110-A89C-E3B66F53574C}" type="presParOf" srcId="{6F0BAB3C-30F1-4F53-8F3F-3473758A65D2}" destId="{EDC0DFF3-0705-440D-96D8-89F8BFD7AFFE}" srcOrd="4" destOrd="0" presId="urn:microsoft.com/office/officeart/2005/8/layout/hList1"/>
    <dgm:cxn modelId="{E1AA5D94-755B-4474-BC11-1793524C6E67}" type="presParOf" srcId="{EDC0DFF3-0705-440D-96D8-89F8BFD7AFFE}" destId="{E1469D1C-4C89-406F-857F-DC73C7201C7E}" srcOrd="0" destOrd="0" presId="urn:microsoft.com/office/officeart/2005/8/layout/hList1"/>
    <dgm:cxn modelId="{0BB4685E-FE30-4775-B139-95BB7D415D0A}" type="presParOf" srcId="{EDC0DFF3-0705-440D-96D8-89F8BFD7AFFE}" destId="{23033E79-C42A-45C4-9A3A-E19B8DECBBEA}" srcOrd="1" destOrd="0" presId="urn:microsoft.com/office/officeart/2005/8/layout/hList1"/>
    <dgm:cxn modelId="{3059CF90-122C-4D37-ADAC-D10B2C5C6BDB}" type="presParOf" srcId="{6F0BAB3C-30F1-4F53-8F3F-3473758A65D2}" destId="{E5271E31-E0A9-4ADE-B7F0-D9CD8C53D760}" srcOrd="5" destOrd="0" presId="urn:microsoft.com/office/officeart/2005/8/layout/hList1"/>
    <dgm:cxn modelId="{BAC5A483-7E7D-4398-8A8A-4BDD6E7FD03B}" type="presParOf" srcId="{6F0BAB3C-30F1-4F53-8F3F-3473758A65D2}" destId="{D2E4D274-EB92-4648-B7F7-2BEBAB4D207E}" srcOrd="6" destOrd="0" presId="urn:microsoft.com/office/officeart/2005/8/layout/hList1"/>
    <dgm:cxn modelId="{AF8D2493-FBCB-47BE-AB90-C6EF5B45AD4B}" type="presParOf" srcId="{D2E4D274-EB92-4648-B7F7-2BEBAB4D207E}" destId="{5C94BE7E-22B0-475A-B71A-7D104006D3EE}" srcOrd="0" destOrd="0" presId="urn:microsoft.com/office/officeart/2005/8/layout/hList1"/>
    <dgm:cxn modelId="{F2FC6A7E-BE4A-4D52-8473-78B967990544}" type="presParOf" srcId="{D2E4D274-EB92-4648-B7F7-2BEBAB4D207E}" destId="{8E82A2B0-2AA5-4F10-80BB-C43A15BA6D6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693F8CC-1226-4055-9946-BFE0D0D80E3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0C07626-0088-40A8-A023-9FA2ED356A90}">
      <dgm:prSet/>
      <dgm:spPr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4770" tIns="64770" rIns="64770" bIns="64770" numCol="1" spcCol="1270" anchor="ctr" anchorCtr="0"/>
        <a:lstStyle/>
        <a:p>
          <a:r>
            <a:rPr lang="pl-PL" b="1" dirty="0">
              <a:solidFill>
                <a:schemeClr val="tx1">
                  <a:lumMod val="50000"/>
                </a:schemeClr>
              </a:solidFill>
            </a:rPr>
            <a:t>Dofinansowanie będzie przyznawane na realizację najwyżej ocenionych projektów, do wyczerpania określonej w regulaminie puli środków</a:t>
          </a:r>
        </a:p>
      </dgm:t>
    </dgm:pt>
    <dgm:pt modelId="{A31F8CEB-3C5C-4C08-AF83-725EB7FE25DB}" type="parTrans" cxnId="{EB5E2156-E503-4DE5-92EE-67DA32892578}">
      <dgm:prSet/>
      <dgm:spPr/>
      <dgm:t>
        <a:bodyPr/>
        <a:lstStyle/>
        <a:p>
          <a:endParaRPr lang="pl-PL"/>
        </a:p>
      </dgm:t>
    </dgm:pt>
    <dgm:pt modelId="{4CC1DD61-2CB6-4C1B-9846-F2CBB7D70FFC}" type="sibTrans" cxnId="{EB5E2156-E503-4DE5-92EE-67DA32892578}">
      <dgm:prSet/>
      <dgm:spPr/>
      <dgm:t>
        <a:bodyPr/>
        <a:lstStyle/>
        <a:p>
          <a:endParaRPr lang="pl-PL"/>
        </a:p>
      </dgm:t>
    </dgm:pt>
    <dgm:pt modelId="{953A295D-6370-4CF0-A294-C243864E970B}">
      <dgm:prSet custT="1"/>
      <dgm:spPr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4770" tIns="64770" rIns="64770" bIns="64770" numCol="1" spcCol="1270" anchor="ctr" anchorCtr="0"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Lista </a:t>
          </a:r>
          <a:r>
            <a:rPr lang="pl-PL" sz="1700" b="1" kern="1200" dirty="0" err="1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grantobiorców</a:t>
          </a:r>
          <a:r>
            <a:rPr lang="pl-PL" sz="17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 jest publikowana na stronie internetowej PFRON wraz z decyzją finansową</a:t>
          </a:r>
        </a:p>
      </dgm:t>
    </dgm:pt>
    <dgm:pt modelId="{7F629202-6496-4B24-9139-48309FF39B6D}" type="parTrans" cxnId="{644D9F75-E64F-4DD2-AAA3-4E6F6697E077}">
      <dgm:prSet/>
      <dgm:spPr/>
      <dgm:t>
        <a:bodyPr/>
        <a:lstStyle/>
        <a:p>
          <a:endParaRPr lang="pl-PL"/>
        </a:p>
      </dgm:t>
    </dgm:pt>
    <dgm:pt modelId="{EC73F782-2A38-4548-9210-BA6D60267F31}" type="sibTrans" cxnId="{644D9F75-E64F-4DD2-AAA3-4E6F6697E077}">
      <dgm:prSet/>
      <dgm:spPr/>
      <dgm:t>
        <a:bodyPr/>
        <a:lstStyle/>
        <a:p>
          <a:endParaRPr lang="pl-PL"/>
        </a:p>
      </dgm:t>
    </dgm:pt>
    <dgm:pt modelId="{2640935F-475B-4126-A01B-DCEDD70F696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l-PL" b="1" dirty="0">
              <a:solidFill>
                <a:schemeClr val="tx1">
                  <a:lumMod val="50000"/>
                </a:schemeClr>
              </a:solidFill>
            </a:rPr>
            <a:t>Zarząd PFRON podejmuje uchwałę o powierzeniu grantów wnioskodawcom, którzy uzyskali najwyższą liczbę punktów w wyniku oceny strategicznej</a:t>
          </a:r>
        </a:p>
      </dgm:t>
    </dgm:pt>
    <dgm:pt modelId="{9E9ED145-D71C-4330-95D2-41B5B31FD898}" type="parTrans" cxnId="{69B76A9C-F359-4FFE-8D1C-E0291245B280}">
      <dgm:prSet/>
      <dgm:spPr/>
    </dgm:pt>
    <dgm:pt modelId="{F45F4B6C-FA62-4B4D-83DD-6894594DF704}" type="sibTrans" cxnId="{69B76A9C-F359-4FFE-8D1C-E0291245B280}">
      <dgm:prSet/>
      <dgm:spPr/>
    </dgm:pt>
    <dgm:pt modelId="{489288AC-CB7D-42FE-836F-ED55868BC1DB}" type="pres">
      <dgm:prSet presAssocID="{A693F8CC-1226-4055-9946-BFE0D0D80E30}" presName="CompostProcess" presStyleCnt="0">
        <dgm:presLayoutVars>
          <dgm:dir/>
          <dgm:resizeHandles val="exact"/>
        </dgm:presLayoutVars>
      </dgm:prSet>
      <dgm:spPr/>
    </dgm:pt>
    <dgm:pt modelId="{93DF64E7-7AF0-4897-9162-048FDFFE1D10}" type="pres">
      <dgm:prSet presAssocID="{A693F8CC-1226-4055-9946-BFE0D0D80E30}" presName="arrow" presStyleLbl="bgShp" presStyleIdx="0" presStyleCnt="1"/>
      <dgm:spPr/>
    </dgm:pt>
    <dgm:pt modelId="{3DD9CD9D-C47B-492A-AF13-A57B05500814}" type="pres">
      <dgm:prSet presAssocID="{A693F8CC-1226-4055-9946-BFE0D0D80E30}" presName="linearProcess" presStyleCnt="0"/>
      <dgm:spPr/>
    </dgm:pt>
    <dgm:pt modelId="{5854C35E-EAC8-415A-8CD2-418488490754}" type="pres">
      <dgm:prSet presAssocID="{10C07626-0088-40A8-A023-9FA2ED356A90}" presName="textNode" presStyleLbl="node1" presStyleIdx="0" presStyleCnt="3">
        <dgm:presLayoutVars>
          <dgm:bulletEnabled val="1"/>
        </dgm:presLayoutVars>
      </dgm:prSet>
      <dgm:spPr>
        <a:xfrm>
          <a:off x="3914849" y="1145317"/>
          <a:ext cx="3355585" cy="1527090"/>
        </a:xfrm>
        <a:prstGeom prst="roundRect">
          <a:avLst/>
        </a:prstGeom>
      </dgm:spPr>
    </dgm:pt>
    <dgm:pt modelId="{6C84D1BE-43A3-4EA9-9991-73F7FC0FB78F}" type="pres">
      <dgm:prSet presAssocID="{4CC1DD61-2CB6-4C1B-9846-F2CBB7D70FFC}" presName="sibTrans" presStyleCnt="0"/>
      <dgm:spPr/>
    </dgm:pt>
    <dgm:pt modelId="{727AB5D5-691C-46CB-92A5-AA7F69C7D3A9}" type="pres">
      <dgm:prSet presAssocID="{2640935F-475B-4126-A01B-DCEDD70F696C}" presName="textNode" presStyleLbl="node1" presStyleIdx="1" presStyleCnt="3">
        <dgm:presLayoutVars>
          <dgm:bulletEnabled val="1"/>
        </dgm:presLayoutVars>
      </dgm:prSet>
      <dgm:spPr/>
    </dgm:pt>
    <dgm:pt modelId="{1598D50F-D243-4EF5-9330-6F100981435F}" type="pres">
      <dgm:prSet presAssocID="{F45F4B6C-FA62-4B4D-83DD-6894594DF704}" presName="sibTrans" presStyleCnt="0"/>
      <dgm:spPr/>
    </dgm:pt>
    <dgm:pt modelId="{6B19EE98-9AA0-42C0-AAF0-45CB1D7B8611}" type="pres">
      <dgm:prSet presAssocID="{953A295D-6370-4CF0-A294-C243864E970B}" presName="textNode" presStyleLbl="node1" presStyleIdx="2" presStyleCnt="3">
        <dgm:presLayoutVars>
          <dgm:bulletEnabled val="1"/>
        </dgm:presLayoutVars>
      </dgm:prSet>
      <dgm:spPr>
        <a:xfrm>
          <a:off x="7450666" y="1145317"/>
          <a:ext cx="3355585" cy="1527090"/>
        </a:xfrm>
        <a:prstGeom prst="roundRect">
          <a:avLst/>
        </a:prstGeom>
      </dgm:spPr>
    </dgm:pt>
  </dgm:ptLst>
  <dgm:cxnLst>
    <dgm:cxn modelId="{830DCC6C-5267-4469-920B-10F0562928E3}" type="presOf" srcId="{A693F8CC-1226-4055-9946-BFE0D0D80E30}" destId="{489288AC-CB7D-42FE-836F-ED55868BC1DB}" srcOrd="0" destOrd="0" presId="urn:microsoft.com/office/officeart/2005/8/layout/hProcess9"/>
    <dgm:cxn modelId="{67F67B51-7E2C-4F67-A925-97A3542BED0C}" type="presOf" srcId="{953A295D-6370-4CF0-A294-C243864E970B}" destId="{6B19EE98-9AA0-42C0-AAF0-45CB1D7B8611}" srcOrd="0" destOrd="0" presId="urn:microsoft.com/office/officeart/2005/8/layout/hProcess9"/>
    <dgm:cxn modelId="{644D9F75-E64F-4DD2-AAA3-4E6F6697E077}" srcId="{A693F8CC-1226-4055-9946-BFE0D0D80E30}" destId="{953A295D-6370-4CF0-A294-C243864E970B}" srcOrd="2" destOrd="0" parTransId="{7F629202-6496-4B24-9139-48309FF39B6D}" sibTransId="{EC73F782-2A38-4548-9210-BA6D60267F31}"/>
    <dgm:cxn modelId="{EB5E2156-E503-4DE5-92EE-67DA32892578}" srcId="{A693F8CC-1226-4055-9946-BFE0D0D80E30}" destId="{10C07626-0088-40A8-A023-9FA2ED356A90}" srcOrd="0" destOrd="0" parTransId="{A31F8CEB-3C5C-4C08-AF83-725EB7FE25DB}" sibTransId="{4CC1DD61-2CB6-4C1B-9846-F2CBB7D70FFC}"/>
    <dgm:cxn modelId="{FF40CC94-7403-43AF-8D29-8228C168A8A9}" type="presOf" srcId="{10C07626-0088-40A8-A023-9FA2ED356A90}" destId="{5854C35E-EAC8-415A-8CD2-418488490754}" srcOrd="0" destOrd="0" presId="urn:microsoft.com/office/officeart/2005/8/layout/hProcess9"/>
    <dgm:cxn modelId="{69B76A9C-F359-4FFE-8D1C-E0291245B280}" srcId="{A693F8CC-1226-4055-9946-BFE0D0D80E30}" destId="{2640935F-475B-4126-A01B-DCEDD70F696C}" srcOrd="1" destOrd="0" parTransId="{9E9ED145-D71C-4330-95D2-41B5B31FD898}" sibTransId="{F45F4B6C-FA62-4B4D-83DD-6894594DF704}"/>
    <dgm:cxn modelId="{BC3041FE-32F7-4E80-8A14-952D2C5B2F73}" type="presOf" srcId="{2640935F-475B-4126-A01B-DCEDD70F696C}" destId="{727AB5D5-691C-46CB-92A5-AA7F69C7D3A9}" srcOrd="0" destOrd="0" presId="urn:microsoft.com/office/officeart/2005/8/layout/hProcess9"/>
    <dgm:cxn modelId="{A5C667F2-2AF0-4B6B-BE8D-82099CAE4646}" type="presParOf" srcId="{489288AC-CB7D-42FE-836F-ED55868BC1DB}" destId="{93DF64E7-7AF0-4897-9162-048FDFFE1D10}" srcOrd="0" destOrd="0" presId="urn:microsoft.com/office/officeart/2005/8/layout/hProcess9"/>
    <dgm:cxn modelId="{B97092F9-A0B0-400B-B70F-4B68113FA41E}" type="presParOf" srcId="{489288AC-CB7D-42FE-836F-ED55868BC1DB}" destId="{3DD9CD9D-C47B-492A-AF13-A57B05500814}" srcOrd="1" destOrd="0" presId="urn:microsoft.com/office/officeart/2005/8/layout/hProcess9"/>
    <dgm:cxn modelId="{ABF8B6B2-AF39-425C-802B-163531E15305}" type="presParOf" srcId="{3DD9CD9D-C47B-492A-AF13-A57B05500814}" destId="{5854C35E-EAC8-415A-8CD2-418488490754}" srcOrd="0" destOrd="0" presId="urn:microsoft.com/office/officeart/2005/8/layout/hProcess9"/>
    <dgm:cxn modelId="{5FD4943B-43A4-4D24-8342-3ADF41383A67}" type="presParOf" srcId="{3DD9CD9D-C47B-492A-AF13-A57B05500814}" destId="{6C84D1BE-43A3-4EA9-9991-73F7FC0FB78F}" srcOrd="1" destOrd="0" presId="urn:microsoft.com/office/officeart/2005/8/layout/hProcess9"/>
    <dgm:cxn modelId="{F3F0F5F5-A36D-4D0A-9879-DD9EEB99233C}" type="presParOf" srcId="{3DD9CD9D-C47B-492A-AF13-A57B05500814}" destId="{727AB5D5-691C-46CB-92A5-AA7F69C7D3A9}" srcOrd="2" destOrd="0" presId="urn:microsoft.com/office/officeart/2005/8/layout/hProcess9"/>
    <dgm:cxn modelId="{FBD1264A-AE57-4375-8A73-8EFCEA45BA18}" type="presParOf" srcId="{3DD9CD9D-C47B-492A-AF13-A57B05500814}" destId="{1598D50F-D243-4EF5-9330-6F100981435F}" srcOrd="3" destOrd="0" presId="urn:microsoft.com/office/officeart/2005/8/layout/hProcess9"/>
    <dgm:cxn modelId="{46F9C422-593D-4157-9E79-655E54649C3C}" type="presParOf" srcId="{3DD9CD9D-C47B-492A-AF13-A57B05500814}" destId="{6B19EE98-9AA0-42C0-AAF0-45CB1D7B861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1933F6B-5771-4FA9-AC5B-CF7C1EA904FA}" type="doc">
      <dgm:prSet loTypeId="urn:microsoft.com/office/officeart/2005/8/layout/hierarchy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595DE37A-5158-46A8-8EA2-93C2BCC6A01C}">
      <dgm:prSet custT="1"/>
      <dgm:spPr>
        <a:solidFill>
          <a:schemeClr val="accent1"/>
        </a:solidFill>
      </dgm:spPr>
      <dgm:t>
        <a:bodyPr/>
        <a:lstStyle/>
        <a:p>
          <a:r>
            <a:rPr lang="pl-PL" sz="1400" b="1" dirty="0">
              <a:solidFill>
                <a:schemeClr val="tx1">
                  <a:lumMod val="50000"/>
                </a:schemeClr>
              </a:solidFill>
            </a:rPr>
            <a:t>Papierowa wersja zatwierdzonego wniosku o udzielenie grantu podpisana przez osoby uprawnione do reprezentacji wnioskodawcy i zaciągania zobowiązań finansowych lub wersja w formie elektronicznej opatrzona przez osoby uprawnione do reprezentacji wnioskodawcy i zaciągania zobowiązań finansowych kwalifikowanym podpisem elektronicznym</a:t>
          </a:r>
        </a:p>
      </dgm:t>
    </dgm:pt>
    <dgm:pt modelId="{B03FE5D8-C488-4F9A-9970-46FCED13486E}" type="parTrans" cxnId="{A9641BB5-BBE9-4FA5-B1E4-4FEAF6BE4582}">
      <dgm:prSet/>
      <dgm:spPr/>
      <dgm:t>
        <a:bodyPr/>
        <a:lstStyle/>
        <a:p>
          <a:endParaRPr lang="pl-PL"/>
        </a:p>
      </dgm:t>
    </dgm:pt>
    <dgm:pt modelId="{728DFE01-0910-48A1-9B15-74B639A94A46}" type="sibTrans" cxnId="{A9641BB5-BBE9-4FA5-B1E4-4FEAF6BE4582}">
      <dgm:prSet/>
      <dgm:spPr/>
      <dgm:t>
        <a:bodyPr/>
        <a:lstStyle/>
        <a:p>
          <a:endParaRPr lang="pl-PL"/>
        </a:p>
      </dgm:t>
    </dgm:pt>
    <dgm:pt modelId="{8AB00B83-988F-4174-B118-6238326A2AC3}">
      <dgm:prSet custT="1"/>
      <dgm:spPr>
        <a:solidFill>
          <a:schemeClr val="accent1"/>
        </a:solidFill>
      </dgm:spPr>
      <dgm:t>
        <a:bodyPr/>
        <a:lstStyle/>
        <a:p>
          <a:r>
            <a:rPr lang="pl-PL" sz="1600" b="1" dirty="0">
              <a:solidFill>
                <a:schemeClr val="tx1">
                  <a:lumMod val="50000"/>
                </a:schemeClr>
              </a:solidFill>
            </a:rPr>
            <a:t>Pełnomocnictwa dla osób reprezentujących jednostkę, które są upoważnione do podpisania umowy - o ile dotyczy</a:t>
          </a:r>
        </a:p>
      </dgm:t>
    </dgm:pt>
    <dgm:pt modelId="{F93500A3-CAE0-43D2-9AA1-E74AE9CE5CF5}" type="parTrans" cxnId="{733BBD69-2898-4515-9BA6-0C025CF9ADA7}">
      <dgm:prSet/>
      <dgm:spPr/>
      <dgm:t>
        <a:bodyPr/>
        <a:lstStyle/>
        <a:p>
          <a:endParaRPr lang="pl-PL"/>
        </a:p>
      </dgm:t>
    </dgm:pt>
    <dgm:pt modelId="{C0C14200-98AF-4BD2-8495-FC538E23946C}" type="sibTrans" cxnId="{733BBD69-2898-4515-9BA6-0C025CF9ADA7}">
      <dgm:prSet/>
      <dgm:spPr/>
      <dgm:t>
        <a:bodyPr/>
        <a:lstStyle/>
        <a:p>
          <a:endParaRPr lang="pl-PL"/>
        </a:p>
      </dgm:t>
    </dgm:pt>
    <dgm:pt modelId="{53A997BC-9A7C-4BD5-8366-8C2677FA406B}">
      <dgm:prSet custT="1"/>
      <dgm:spPr>
        <a:solidFill>
          <a:schemeClr val="accent1"/>
        </a:solidFill>
      </dgm:spPr>
      <dgm:t>
        <a:bodyPr/>
        <a:lstStyle/>
        <a:p>
          <a:r>
            <a:rPr lang="pl-PL" sz="1600" b="1" dirty="0">
              <a:solidFill>
                <a:schemeClr val="tx1">
                  <a:lumMod val="50000"/>
                </a:schemeClr>
              </a:solidFill>
            </a:rPr>
            <a:t>Oświadczenia dotyczącego VAT, niezalegania z opłatami na rzecz PFRON, Zakładu Ubezpieczeń Społecznych, Urzędu Skarbowego</a:t>
          </a:r>
        </a:p>
      </dgm:t>
    </dgm:pt>
    <dgm:pt modelId="{57C2BDA2-2FC1-405C-8363-A9E1E85CA943}" type="parTrans" cxnId="{63CB5F21-0B96-42DD-BA08-EEA23EF055E1}">
      <dgm:prSet/>
      <dgm:spPr/>
      <dgm:t>
        <a:bodyPr/>
        <a:lstStyle/>
        <a:p>
          <a:endParaRPr lang="pl-PL"/>
        </a:p>
      </dgm:t>
    </dgm:pt>
    <dgm:pt modelId="{DE79C594-12FE-4B0B-87B9-9D25D1B60AF2}" type="sibTrans" cxnId="{63CB5F21-0B96-42DD-BA08-EEA23EF055E1}">
      <dgm:prSet/>
      <dgm:spPr/>
      <dgm:t>
        <a:bodyPr/>
        <a:lstStyle/>
        <a:p>
          <a:endParaRPr lang="pl-PL"/>
        </a:p>
      </dgm:t>
    </dgm:pt>
    <dgm:pt modelId="{3CBA8E17-99F3-446F-AA76-373470AEC21B}">
      <dgm:prSet custT="1"/>
      <dgm:spPr>
        <a:solidFill>
          <a:schemeClr val="accent1"/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l-PL" sz="1600" b="1" dirty="0">
              <a:solidFill>
                <a:schemeClr val="tx1">
                  <a:lumMod val="50000"/>
                </a:schemeClr>
              </a:solidFill>
            </a:rPr>
            <a:t>Informacja o numerze rachunku bankowego wyodrębnionego na potrzeby realizacji projektu</a:t>
          </a:r>
          <a:endParaRPr lang="pl-PL" sz="2000" b="1" dirty="0">
            <a:solidFill>
              <a:schemeClr val="tx1">
                <a:lumMod val="50000"/>
              </a:schemeClr>
            </a:solidFill>
          </a:endParaRPr>
        </a:p>
      </dgm:t>
    </dgm:pt>
    <dgm:pt modelId="{387569BF-4BB5-4FBC-9F96-6E3541BDBF86}" type="parTrans" cxnId="{9ED884B6-D638-45CF-8EAB-7CF2DBD5D950}">
      <dgm:prSet/>
      <dgm:spPr/>
      <dgm:t>
        <a:bodyPr/>
        <a:lstStyle/>
        <a:p>
          <a:endParaRPr lang="pl-PL"/>
        </a:p>
      </dgm:t>
    </dgm:pt>
    <dgm:pt modelId="{1A7C2F2A-D86C-453B-A8B1-90BD1B10A179}" type="sibTrans" cxnId="{9ED884B6-D638-45CF-8EAB-7CF2DBD5D950}">
      <dgm:prSet/>
      <dgm:spPr/>
      <dgm:t>
        <a:bodyPr/>
        <a:lstStyle/>
        <a:p>
          <a:endParaRPr lang="pl-PL"/>
        </a:p>
      </dgm:t>
    </dgm:pt>
    <dgm:pt modelId="{03F5B869-6404-4EBC-B8FA-ED647E1B069D}" type="pres">
      <dgm:prSet presAssocID="{C1933F6B-5771-4FA9-AC5B-CF7C1EA904F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630F5A1-7B6F-49B8-B4A6-43847323C125}" type="pres">
      <dgm:prSet presAssocID="{595DE37A-5158-46A8-8EA2-93C2BCC6A01C}" presName="vertOne" presStyleCnt="0"/>
      <dgm:spPr/>
    </dgm:pt>
    <dgm:pt modelId="{0A6CCFFE-95DD-466F-9FCA-1D33C1BDE645}" type="pres">
      <dgm:prSet presAssocID="{595DE37A-5158-46A8-8EA2-93C2BCC6A01C}" presName="txOne" presStyleLbl="node0" presStyleIdx="0" presStyleCnt="4">
        <dgm:presLayoutVars>
          <dgm:chPref val="3"/>
        </dgm:presLayoutVars>
      </dgm:prSet>
      <dgm:spPr/>
    </dgm:pt>
    <dgm:pt modelId="{6C350B4C-2DC1-4C9A-BA03-688DA53F56F3}" type="pres">
      <dgm:prSet presAssocID="{595DE37A-5158-46A8-8EA2-93C2BCC6A01C}" presName="horzOne" presStyleCnt="0"/>
      <dgm:spPr/>
    </dgm:pt>
    <dgm:pt modelId="{9235DD1C-F9F9-4527-BECB-1E5B9951156C}" type="pres">
      <dgm:prSet presAssocID="{728DFE01-0910-48A1-9B15-74B639A94A46}" presName="sibSpaceOne" presStyleCnt="0"/>
      <dgm:spPr/>
    </dgm:pt>
    <dgm:pt modelId="{4425A6E2-2C1A-409B-A41A-E41F439CAE80}" type="pres">
      <dgm:prSet presAssocID="{8AB00B83-988F-4174-B118-6238326A2AC3}" presName="vertOne" presStyleCnt="0"/>
      <dgm:spPr/>
    </dgm:pt>
    <dgm:pt modelId="{DDECDB3A-925F-46EA-9A63-FD1A755E6A7E}" type="pres">
      <dgm:prSet presAssocID="{8AB00B83-988F-4174-B118-6238326A2AC3}" presName="txOne" presStyleLbl="node0" presStyleIdx="1" presStyleCnt="4">
        <dgm:presLayoutVars>
          <dgm:chPref val="3"/>
        </dgm:presLayoutVars>
      </dgm:prSet>
      <dgm:spPr/>
    </dgm:pt>
    <dgm:pt modelId="{E084122F-121B-4CBC-B2DB-C0839D73D2EA}" type="pres">
      <dgm:prSet presAssocID="{8AB00B83-988F-4174-B118-6238326A2AC3}" presName="horzOne" presStyleCnt="0"/>
      <dgm:spPr/>
    </dgm:pt>
    <dgm:pt modelId="{9437EB0B-F42F-467C-802D-2B166DE90E0E}" type="pres">
      <dgm:prSet presAssocID="{C0C14200-98AF-4BD2-8495-FC538E23946C}" presName="sibSpaceOne" presStyleCnt="0"/>
      <dgm:spPr/>
    </dgm:pt>
    <dgm:pt modelId="{4ED0AD68-E56E-4C2E-94D6-434575892C9F}" type="pres">
      <dgm:prSet presAssocID="{53A997BC-9A7C-4BD5-8366-8C2677FA406B}" presName="vertOne" presStyleCnt="0"/>
      <dgm:spPr/>
    </dgm:pt>
    <dgm:pt modelId="{1ED6FA2E-AC51-46D6-81D5-C8370138F77C}" type="pres">
      <dgm:prSet presAssocID="{53A997BC-9A7C-4BD5-8366-8C2677FA406B}" presName="txOne" presStyleLbl="node0" presStyleIdx="2" presStyleCnt="4">
        <dgm:presLayoutVars>
          <dgm:chPref val="3"/>
        </dgm:presLayoutVars>
      </dgm:prSet>
      <dgm:spPr/>
    </dgm:pt>
    <dgm:pt modelId="{6C3A1FCA-D2B6-44B5-8B72-6B535ECE8341}" type="pres">
      <dgm:prSet presAssocID="{53A997BC-9A7C-4BD5-8366-8C2677FA406B}" presName="horzOne" presStyleCnt="0"/>
      <dgm:spPr/>
    </dgm:pt>
    <dgm:pt modelId="{5F476024-E170-46DF-B198-58D71D93A7CE}" type="pres">
      <dgm:prSet presAssocID="{DE79C594-12FE-4B0B-87B9-9D25D1B60AF2}" presName="sibSpaceOne" presStyleCnt="0"/>
      <dgm:spPr/>
    </dgm:pt>
    <dgm:pt modelId="{F6594E34-2D23-4117-B5B1-77A0F1239B2F}" type="pres">
      <dgm:prSet presAssocID="{3CBA8E17-99F3-446F-AA76-373470AEC21B}" presName="vertOne" presStyleCnt="0"/>
      <dgm:spPr/>
    </dgm:pt>
    <dgm:pt modelId="{9F93D238-AB87-44D1-82AF-CAD78B36223E}" type="pres">
      <dgm:prSet presAssocID="{3CBA8E17-99F3-446F-AA76-373470AEC21B}" presName="txOne" presStyleLbl="node0" presStyleIdx="3" presStyleCnt="4">
        <dgm:presLayoutVars>
          <dgm:chPref val="3"/>
        </dgm:presLayoutVars>
      </dgm:prSet>
      <dgm:spPr/>
    </dgm:pt>
    <dgm:pt modelId="{325F62EA-B6F3-4403-8ED4-571149DCF9BA}" type="pres">
      <dgm:prSet presAssocID="{3CBA8E17-99F3-446F-AA76-373470AEC21B}" presName="horzOne" presStyleCnt="0"/>
      <dgm:spPr/>
    </dgm:pt>
  </dgm:ptLst>
  <dgm:cxnLst>
    <dgm:cxn modelId="{A1FBF40E-7F93-4074-952A-AD6CE5B2DB43}" type="presOf" srcId="{C1933F6B-5771-4FA9-AC5B-CF7C1EA904FA}" destId="{03F5B869-6404-4EBC-B8FA-ED647E1B069D}" srcOrd="0" destOrd="0" presId="urn:microsoft.com/office/officeart/2005/8/layout/hierarchy4"/>
    <dgm:cxn modelId="{7E221920-4896-4E15-8F7A-E0EA8C3B7C3B}" type="presOf" srcId="{3CBA8E17-99F3-446F-AA76-373470AEC21B}" destId="{9F93D238-AB87-44D1-82AF-CAD78B36223E}" srcOrd="0" destOrd="0" presId="urn:microsoft.com/office/officeart/2005/8/layout/hierarchy4"/>
    <dgm:cxn modelId="{63CB5F21-0B96-42DD-BA08-EEA23EF055E1}" srcId="{C1933F6B-5771-4FA9-AC5B-CF7C1EA904FA}" destId="{53A997BC-9A7C-4BD5-8366-8C2677FA406B}" srcOrd="2" destOrd="0" parTransId="{57C2BDA2-2FC1-405C-8363-A9E1E85CA943}" sibTransId="{DE79C594-12FE-4B0B-87B9-9D25D1B60AF2}"/>
    <dgm:cxn modelId="{2F62DA67-F519-4E5D-82C3-29EB57E47341}" type="presOf" srcId="{8AB00B83-988F-4174-B118-6238326A2AC3}" destId="{DDECDB3A-925F-46EA-9A63-FD1A755E6A7E}" srcOrd="0" destOrd="0" presId="urn:microsoft.com/office/officeart/2005/8/layout/hierarchy4"/>
    <dgm:cxn modelId="{0C24D568-F1F8-4EC1-AA8F-9B38B3FE2C5B}" type="presOf" srcId="{595DE37A-5158-46A8-8EA2-93C2BCC6A01C}" destId="{0A6CCFFE-95DD-466F-9FCA-1D33C1BDE645}" srcOrd="0" destOrd="0" presId="urn:microsoft.com/office/officeart/2005/8/layout/hierarchy4"/>
    <dgm:cxn modelId="{733BBD69-2898-4515-9BA6-0C025CF9ADA7}" srcId="{C1933F6B-5771-4FA9-AC5B-CF7C1EA904FA}" destId="{8AB00B83-988F-4174-B118-6238326A2AC3}" srcOrd="1" destOrd="0" parTransId="{F93500A3-CAE0-43D2-9AA1-E74AE9CE5CF5}" sibTransId="{C0C14200-98AF-4BD2-8495-FC538E23946C}"/>
    <dgm:cxn modelId="{A9641BB5-BBE9-4FA5-B1E4-4FEAF6BE4582}" srcId="{C1933F6B-5771-4FA9-AC5B-CF7C1EA904FA}" destId="{595DE37A-5158-46A8-8EA2-93C2BCC6A01C}" srcOrd="0" destOrd="0" parTransId="{B03FE5D8-C488-4F9A-9970-46FCED13486E}" sibTransId="{728DFE01-0910-48A1-9B15-74B639A94A46}"/>
    <dgm:cxn modelId="{9ED884B6-D638-45CF-8EAB-7CF2DBD5D950}" srcId="{C1933F6B-5771-4FA9-AC5B-CF7C1EA904FA}" destId="{3CBA8E17-99F3-446F-AA76-373470AEC21B}" srcOrd="3" destOrd="0" parTransId="{387569BF-4BB5-4FBC-9F96-6E3541BDBF86}" sibTransId="{1A7C2F2A-D86C-453B-A8B1-90BD1B10A179}"/>
    <dgm:cxn modelId="{88702CC8-F0E5-4F27-9DFC-60ECF7E6AE68}" type="presOf" srcId="{53A997BC-9A7C-4BD5-8366-8C2677FA406B}" destId="{1ED6FA2E-AC51-46D6-81D5-C8370138F77C}" srcOrd="0" destOrd="0" presId="urn:microsoft.com/office/officeart/2005/8/layout/hierarchy4"/>
    <dgm:cxn modelId="{4DC08FE7-1785-4BC6-BE88-CA32C37EA719}" type="presParOf" srcId="{03F5B869-6404-4EBC-B8FA-ED647E1B069D}" destId="{9630F5A1-7B6F-49B8-B4A6-43847323C125}" srcOrd="0" destOrd="0" presId="urn:microsoft.com/office/officeart/2005/8/layout/hierarchy4"/>
    <dgm:cxn modelId="{65C68343-7948-4C7C-8AC6-80DEC4FFA592}" type="presParOf" srcId="{9630F5A1-7B6F-49B8-B4A6-43847323C125}" destId="{0A6CCFFE-95DD-466F-9FCA-1D33C1BDE645}" srcOrd="0" destOrd="0" presId="urn:microsoft.com/office/officeart/2005/8/layout/hierarchy4"/>
    <dgm:cxn modelId="{A53AA8C5-C6DE-4283-8195-32959269CEB8}" type="presParOf" srcId="{9630F5A1-7B6F-49B8-B4A6-43847323C125}" destId="{6C350B4C-2DC1-4C9A-BA03-688DA53F56F3}" srcOrd="1" destOrd="0" presId="urn:microsoft.com/office/officeart/2005/8/layout/hierarchy4"/>
    <dgm:cxn modelId="{C8D6A476-47C3-458B-AFEA-1A8D06B2EBAC}" type="presParOf" srcId="{03F5B869-6404-4EBC-B8FA-ED647E1B069D}" destId="{9235DD1C-F9F9-4527-BECB-1E5B9951156C}" srcOrd="1" destOrd="0" presId="urn:microsoft.com/office/officeart/2005/8/layout/hierarchy4"/>
    <dgm:cxn modelId="{4BBD359B-558C-4A57-AF13-B68625F35725}" type="presParOf" srcId="{03F5B869-6404-4EBC-B8FA-ED647E1B069D}" destId="{4425A6E2-2C1A-409B-A41A-E41F439CAE80}" srcOrd="2" destOrd="0" presId="urn:microsoft.com/office/officeart/2005/8/layout/hierarchy4"/>
    <dgm:cxn modelId="{60E31E94-698D-4438-B75D-5AEDDBC90349}" type="presParOf" srcId="{4425A6E2-2C1A-409B-A41A-E41F439CAE80}" destId="{DDECDB3A-925F-46EA-9A63-FD1A755E6A7E}" srcOrd="0" destOrd="0" presId="urn:microsoft.com/office/officeart/2005/8/layout/hierarchy4"/>
    <dgm:cxn modelId="{5DFEA158-5653-4A14-8E6B-5A0C9B163227}" type="presParOf" srcId="{4425A6E2-2C1A-409B-A41A-E41F439CAE80}" destId="{E084122F-121B-4CBC-B2DB-C0839D73D2EA}" srcOrd="1" destOrd="0" presId="urn:microsoft.com/office/officeart/2005/8/layout/hierarchy4"/>
    <dgm:cxn modelId="{37CBA756-6D0D-4418-BA5E-F33683284AE1}" type="presParOf" srcId="{03F5B869-6404-4EBC-B8FA-ED647E1B069D}" destId="{9437EB0B-F42F-467C-802D-2B166DE90E0E}" srcOrd="3" destOrd="0" presId="urn:microsoft.com/office/officeart/2005/8/layout/hierarchy4"/>
    <dgm:cxn modelId="{16D0C725-03EF-4042-9BA0-BF4CA618E3D2}" type="presParOf" srcId="{03F5B869-6404-4EBC-B8FA-ED647E1B069D}" destId="{4ED0AD68-E56E-4C2E-94D6-434575892C9F}" srcOrd="4" destOrd="0" presId="urn:microsoft.com/office/officeart/2005/8/layout/hierarchy4"/>
    <dgm:cxn modelId="{F007EFAC-C1AA-44B2-A6A3-66AAF0EAED93}" type="presParOf" srcId="{4ED0AD68-E56E-4C2E-94D6-434575892C9F}" destId="{1ED6FA2E-AC51-46D6-81D5-C8370138F77C}" srcOrd="0" destOrd="0" presId="urn:microsoft.com/office/officeart/2005/8/layout/hierarchy4"/>
    <dgm:cxn modelId="{30B4EA90-5D91-4D53-9F17-8DD3441B1E07}" type="presParOf" srcId="{4ED0AD68-E56E-4C2E-94D6-434575892C9F}" destId="{6C3A1FCA-D2B6-44B5-8B72-6B535ECE8341}" srcOrd="1" destOrd="0" presId="urn:microsoft.com/office/officeart/2005/8/layout/hierarchy4"/>
    <dgm:cxn modelId="{B9D531F1-630C-4954-B463-10F103733D41}" type="presParOf" srcId="{03F5B869-6404-4EBC-B8FA-ED647E1B069D}" destId="{5F476024-E170-46DF-B198-58D71D93A7CE}" srcOrd="5" destOrd="0" presId="urn:microsoft.com/office/officeart/2005/8/layout/hierarchy4"/>
    <dgm:cxn modelId="{94E495C3-48F4-4DCF-B0D1-324C13470BEE}" type="presParOf" srcId="{03F5B869-6404-4EBC-B8FA-ED647E1B069D}" destId="{F6594E34-2D23-4117-B5B1-77A0F1239B2F}" srcOrd="6" destOrd="0" presId="urn:microsoft.com/office/officeart/2005/8/layout/hierarchy4"/>
    <dgm:cxn modelId="{E27C045F-F02C-4F0F-8949-7D941BCC84BC}" type="presParOf" srcId="{F6594E34-2D23-4117-B5B1-77A0F1239B2F}" destId="{9F93D238-AB87-44D1-82AF-CAD78B36223E}" srcOrd="0" destOrd="0" presId="urn:microsoft.com/office/officeart/2005/8/layout/hierarchy4"/>
    <dgm:cxn modelId="{A5216440-D16F-442D-9CB3-E2D22E768997}" type="presParOf" srcId="{F6594E34-2D23-4117-B5B1-77A0F1239B2F}" destId="{325F62EA-B6F3-4403-8ED4-571149DCF9B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BFF537F-EF72-4684-B22F-113F633C36A2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B12DF3C0-6567-4CC7-AA63-DA3C98A7180D}">
      <dgm:prSet custT="1"/>
      <dgm:spPr/>
      <dgm:t>
        <a:bodyPr/>
        <a:lstStyle/>
        <a:p>
          <a:r>
            <a:rPr lang="pl-PL" sz="1800" b="1" dirty="0">
              <a:solidFill>
                <a:schemeClr val="tx1">
                  <a:lumMod val="50000"/>
                </a:schemeClr>
              </a:solidFill>
            </a:rPr>
            <a:t>Grant na realizację projektu będzie wypłacony w formie trzech transz</a:t>
          </a:r>
        </a:p>
      </dgm:t>
    </dgm:pt>
    <dgm:pt modelId="{D0A731C5-C7F0-4791-877E-FAC7741A6F8C}" type="parTrans" cxnId="{89035B79-A42A-4DF9-ADD3-5A1B320EFEFC}">
      <dgm:prSet/>
      <dgm:spPr/>
      <dgm:t>
        <a:bodyPr/>
        <a:lstStyle/>
        <a:p>
          <a:endParaRPr lang="pl-PL"/>
        </a:p>
      </dgm:t>
    </dgm:pt>
    <dgm:pt modelId="{A3E591E8-29A8-40A7-BF24-DD5C575D90BB}" type="sibTrans" cxnId="{89035B79-A42A-4DF9-ADD3-5A1B320EFEFC}">
      <dgm:prSet/>
      <dgm:spPr/>
      <dgm:t>
        <a:bodyPr/>
        <a:lstStyle/>
        <a:p>
          <a:endParaRPr lang="pl-PL"/>
        </a:p>
      </dgm:t>
    </dgm:pt>
    <dgm:pt modelId="{710A592F-33BB-4245-A500-E2D8B925E5A5}">
      <dgm:prSet custT="1"/>
      <dgm:spPr/>
      <dgm:t>
        <a:bodyPr/>
        <a:lstStyle/>
        <a:p>
          <a:r>
            <a:rPr lang="pl-PL" sz="1600" b="1" dirty="0">
              <a:solidFill>
                <a:schemeClr val="tx1">
                  <a:lumMod val="50000"/>
                </a:schemeClr>
              </a:solidFill>
            </a:rPr>
            <a:t>Pierwsza transza zaliczkowo po podpisaniu umowy z PFRON, w wysokości do 60% udzielonego grantu</a:t>
          </a:r>
        </a:p>
      </dgm:t>
    </dgm:pt>
    <dgm:pt modelId="{425BAF1E-1527-4474-AABD-9B8A13C36BC2}" type="parTrans" cxnId="{50D3892F-B1B4-4733-B5AF-AEFC73A86E20}">
      <dgm:prSet/>
      <dgm:spPr/>
      <dgm:t>
        <a:bodyPr/>
        <a:lstStyle/>
        <a:p>
          <a:endParaRPr lang="pl-PL"/>
        </a:p>
      </dgm:t>
    </dgm:pt>
    <dgm:pt modelId="{9AD7BE3C-A3FC-4E6D-91C5-4BCCAC641A0D}" type="sibTrans" cxnId="{50D3892F-B1B4-4733-B5AF-AEFC73A86E20}">
      <dgm:prSet/>
      <dgm:spPr/>
      <dgm:t>
        <a:bodyPr/>
        <a:lstStyle/>
        <a:p>
          <a:endParaRPr lang="pl-PL"/>
        </a:p>
      </dgm:t>
    </dgm:pt>
    <dgm:pt modelId="{2A39CDF2-0361-4B0E-882C-ED4075E4B64E}">
      <dgm:prSet custT="1"/>
      <dgm:spPr/>
      <dgm:t>
        <a:bodyPr/>
        <a:lstStyle/>
        <a:p>
          <a:r>
            <a:rPr lang="pl-PL" sz="1600" b="1" dirty="0">
              <a:solidFill>
                <a:schemeClr val="tx1">
                  <a:lumMod val="50000"/>
                </a:schemeClr>
              </a:solidFill>
            </a:rPr>
            <a:t>Druga transza zaliczkowo po rozliczeniu wydatków na minimum 70% pierwszej transzy</a:t>
          </a:r>
        </a:p>
      </dgm:t>
    </dgm:pt>
    <dgm:pt modelId="{1EF96CD8-7F80-4A31-8F3C-D34DF439976B}" type="parTrans" cxnId="{834ED5E5-8740-4C45-AA02-3E24BD5E1345}">
      <dgm:prSet/>
      <dgm:spPr/>
      <dgm:t>
        <a:bodyPr/>
        <a:lstStyle/>
        <a:p>
          <a:endParaRPr lang="pl-PL"/>
        </a:p>
      </dgm:t>
    </dgm:pt>
    <dgm:pt modelId="{ED30FD14-C4F8-4EAC-909F-C65E836A27E5}" type="sibTrans" cxnId="{834ED5E5-8740-4C45-AA02-3E24BD5E1345}">
      <dgm:prSet/>
      <dgm:spPr/>
      <dgm:t>
        <a:bodyPr/>
        <a:lstStyle/>
        <a:p>
          <a:endParaRPr lang="pl-PL"/>
        </a:p>
      </dgm:t>
    </dgm:pt>
    <dgm:pt modelId="{399963B3-500D-49F1-8A62-F894A94F8A44}">
      <dgm:prSet/>
      <dgm:spPr/>
      <dgm:t>
        <a:bodyPr/>
        <a:lstStyle/>
        <a:p>
          <a:r>
            <a:rPr lang="pl-PL" b="1" dirty="0">
              <a:solidFill>
                <a:schemeClr val="tx1">
                  <a:lumMod val="50000"/>
                </a:schemeClr>
              </a:solidFill>
            </a:rPr>
            <a:t>Trzecia transza – płatność końcowa minimum 5% - w formie refundacji, po złożeniu przez PP sprawozdania końcowego i rozliczeniu wcześniej przekazanych przez PFRON środków</a:t>
          </a:r>
        </a:p>
      </dgm:t>
    </dgm:pt>
    <dgm:pt modelId="{842D139F-72FF-4B70-95F2-55E00C8B5A65}" type="parTrans" cxnId="{9B948F4E-BFC5-45DD-BD27-A1477E0011E7}">
      <dgm:prSet/>
      <dgm:spPr/>
      <dgm:t>
        <a:bodyPr/>
        <a:lstStyle/>
        <a:p>
          <a:endParaRPr lang="pl-PL"/>
        </a:p>
      </dgm:t>
    </dgm:pt>
    <dgm:pt modelId="{FA0674B9-EC7C-4A34-8DF4-3E8CB2B3773C}" type="sibTrans" cxnId="{9B948F4E-BFC5-45DD-BD27-A1477E0011E7}">
      <dgm:prSet/>
      <dgm:spPr/>
      <dgm:t>
        <a:bodyPr/>
        <a:lstStyle/>
        <a:p>
          <a:endParaRPr lang="pl-PL"/>
        </a:p>
      </dgm:t>
    </dgm:pt>
    <dgm:pt modelId="{D7D148E7-07CD-404A-BE39-5205AE97C280}" type="pres">
      <dgm:prSet presAssocID="{9BFF537F-EF72-4684-B22F-113F633C36A2}" presName="Name0" presStyleCnt="0">
        <dgm:presLayoutVars>
          <dgm:dir/>
          <dgm:resizeHandles val="exact"/>
        </dgm:presLayoutVars>
      </dgm:prSet>
      <dgm:spPr/>
    </dgm:pt>
    <dgm:pt modelId="{6BC5F5EF-5EF5-49D6-AC09-A245CE3501AF}" type="pres">
      <dgm:prSet presAssocID="{B12DF3C0-6567-4CC7-AA63-DA3C98A7180D}" presName="Name5" presStyleLbl="vennNode1" presStyleIdx="0" presStyleCnt="4" custLinFactNeighborY="625">
        <dgm:presLayoutVars>
          <dgm:bulletEnabled val="1"/>
        </dgm:presLayoutVars>
      </dgm:prSet>
      <dgm:spPr/>
    </dgm:pt>
    <dgm:pt modelId="{182D7D05-7C25-4B44-8206-E88909E05453}" type="pres">
      <dgm:prSet presAssocID="{A3E591E8-29A8-40A7-BF24-DD5C575D90BB}" presName="space" presStyleCnt="0"/>
      <dgm:spPr/>
    </dgm:pt>
    <dgm:pt modelId="{DB0B267B-C398-4EBC-8A49-393A69E591B8}" type="pres">
      <dgm:prSet presAssocID="{710A592F-33BB-4245-A500-E2D8B925E5A5}" presName="Name5" presStyleLbl="vennNode1" presStyleIdx="1" presStyleCnt="4">
        <dgm:presLayoutVars>
          <dgm:bulletEnabled val="1"/>
        </dgm:presLayoutVars>
      </dgm:prSet>
      <dgm:spPr/>
    </dgm:pt>
    <dgm:pt modelId="{F81E4ACB-FB05-47F5-A937-2012B2D5C93B}" type="pres">
      <dgm:prSet presAssocID="{9AD7BE3C-A3FC-4E6D-91C5-4BCCAC641A0D}" presName="space" presStyleCnt="0"/>
      <dgm:spPr/>
    </dgm:pt>
    <dgm:pt modelId="{43BE688D-A2D9-4F68-B23D-26DEB7E4827B}" type="pres">
      <dgm:prSet presAssocID="{2A39CDF2-0361-4B0E-882C-ED4075E4B64E}" presName="Name5" presStyleLbl="vennNode1" presStyleIdx="2" presStyleCnt="4">
        <dgm:presLayoutVars>
          <dgm:bulletEnabled val="1"/>
        </dgm:presLayoutVars>
      </dgm:prSet>
      <dgm:spPr/>
    </dgm:pt>
    <dgm:pt modelId="{2CD1CD60-9799-4F67-96BA-2037160CE29A}" type="pres">
      <dgm:prSet presAssocID="{ED30FD14-C4F8-4EAC-909F-C65E836A27E5}" presName="space" presStyleCnt="0"/>
      <dgm:spPr/>
    </dgm:pt>
    <dgm:pt modelId="{0E6183DC-1DB1-4D74-8A7E-9E0AB5FB80BD}" type="pres">
      <dgm:prSet presAssocID="{399963B3-500D-49F1-8A62-F894A94F8A44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18BA2A03-B527-41D8-B5BE-7888E21DFA49}" type="presOf" srcId="{9BFF537F-EF72-4684-B22F-113F633C36A2}" destId="{D7D148E7-07CD-404A-BE39-5205AE97C280}" srcOrd="0" destOrd="0" presId="urn:microsoft.com/office/officeart/2005/8/layout/venn3"/>
    <dgm:cxn modelId="{21340014-ED90-450A-A8CF-7ADEC089E763}" type="presOf" srcId="{B12DF3C0-6567-4CC7-AA63-DA3C98A7180D}" destId="{6BC5F5EF-5EF5-49D6-AC09-A245CE3501AF}" srcOrd="0" destOrd="0" presId="urn:microsoft.com/office/officeart/2005/8/layout/venn3"/>
    <dgm:cxn modelId="{C13D2A28-A3A2-4474-9778-281A1D988FEF}" type="presOf" srcId="{710A592F-33BB-4245-A500-E2D8B925E5A5}" destId="{DB0B267B-C398-4EBC-8A49-393A69E591B8}" srcOrd="0" destOrd="0" presId="urn:microsoft.com/office/officeart/2005/8/layout/venn3"/>
    <dgm:cxn modelId="{50D3892F-B1B4-4733-B5AF-AEFC73A86E20}" srcId="{9BFF537F-EF72-4684-B22F-113F633C36A2}" destId="{710A592F-33BB-4245-A500-E2D8B925E5A5}" srcOrd="1" destOrd="0" parTransId="{425BAF1E-1527-4474-AABD-9B8A13C36BC2}" sibTransId="{9AD7BE3C-A3FC-4E6D-91C5-4BCCAC641A0D}"/>
    <dgm:cxn modelId="{BB302743-4851-499D-B79E-C2151514DA82}" type="presOf" srcId="{2A39CDF2-0361-4B0E-882C-ED4075E4B64E}" destId="{43BE688D-A2D9-4F68-B23D-26DEB7E4827B}" srcOrd="0" destOrd="0" presId="urn:microsoft.com/office/officeart/2005/8/layout/venn3"/>
    <dgm:cxn modelId="{52862566-E733-49D7-81AF-90790E2552DA}" type="presOf" srcId="{399963B3-500D-49F1-8A62-F894A94F8A44}" destId="{0E6183DC-1DB1-4D74-8A7E-9E0AB5FB80BD}" srcOrd="0" destOrd="0" presId="urn:microsoft.com/office/officeart/2005/8/layout/venn3"/>
    <dgm:cxn modelId="{9B948F4E-BFC5-45DD-BD27-A1477E0011E7}" srcId="{9BFF537F-EF72-4684-B22F-113F633C36A2}" destId="{399963B3-500D-49F1-8A62-F894A94F8A44}" srcOrd="3" destOrd="0" parTransId="{842D139F-72FF-4B70-95F2-55E00C8B5A65}" sibTransId="{FA0674B9-EC7C-4A34-8DF4-3E8CB2B3773C}"/>
    <dgm:cxn modelId="{89035B79-A42A-4DF9-ADD3-5A1B320EFEFC}" srcId="{9BFF537F-EF72-4684-B22F-113F633C36A2}" destId="{B12DF3C0-6567-4CC7-AA63-DA3C98A7180D}" srcOrd="0" destOrd="0" parTransId="{D0A731C5-C7F0-4791-877E-FAC7741A6F8C}" sibTransId="{A3E591E8-29A8-40A7-BF24-DD5C575D90BB}"/>
    <dgm:cxn modelId="{834ED5E5-8740-4C45-AA02-3E24BD5E1345}" srcId="{9BFF537F-EF72-4684-B22F-113F633C36A2}" destId="{2A39CDF2-0361-4B0E-882C-ED4075E4B64E}" srcOrd="2" destOrd="0" parTransId="{1EF96CD8-7F80-4A31-8F3C-D34DF439976B}" sibTransId="{ED30FD14-C4F8-4EAC-909F-C65E836A27E5}"/>
    <dgm:cxn modelId="{26E418EC-8764-4BC0-89A0-4DF60F3A8581}" type="presParOf" srcId="{D7D148E7-07CD-404A-BE39-5205AE97C280}" destId="{6BC5F5EF-5EF5-49D6-AC09-A245CE3501AF}" srcOrd="0" destOrd="0" presId="urn:microsoft.com/office/officeart/2005/8/layout/venn3"/>
    <dgm:cxn modelId="{66C41319-C01E-4268-880C-779F298492A2}" type="presParOf" srcId="{D7D148E7-07CD-404A-BE39-5205AE97C280}" destId="{182D7D05-7C25-4B44-8206-E88909E05453}" srcOrd="1" destOrd="0" presId="urn:microsoft.com/office/officeart/2005/8/layout/venn3"/>
    <dgm:cxn modelId="{F7B79D0A-C81D-4E88-833A-C09D6A7F21DE}" type="presParOf" srcId="{D7D148E7-07CD-404A-BE39-5205AE97C280}" destId="{DB0B267B-C398-4EBC-8A49-393A69E591B8}" srcOrd="2" destOrd="0" presId="urn:microsoft.com/office/officeart/2005/8/layout/venn3"/>
    <dgm:cxn modelId="{1C52E2FA-5255-4223-A762-855FE83AD24F}" type="presParOf" srcId="{D7D148E7-07CD-404A-BE39-5205AE97C280}" destId="{F81E4ACB-FB05-47F5-A937-2012B2D5C93B}" srcOrd="3" destOrd="0" presId="urn:microsoft.com/office/officeart/2005/8/layout/venn3"/>
    <dgm:cxn modelId="{752F40A2-80D1-473A-9C07-A4435E82A45D}" type="presParOf" srcId="{D7D148E7-07CD-404A-BE39-5205AE97C280}" destId="{43BE688D-A2D9-4F68-B23D-26DEB7E4827B}" srcOrd="4" destOrd="0" presId="urn:microsoft.com/office/officeart/2005/8/layout/venn3"/>
    <dgm:cxn modelId="{CADB19A2-9046-4A9C-B751-8967B348CC45}" type="presParOf" srcId="{D7D148E7-07CD-404A-BE39-5205AE97C280}" destId="{2CD1CD60-9799-4F67-96BA-2037160CE29A}" srcOrd="5" destOrd="0" presId="urn:microsoft.com/office/officeart/2005/8/layout/venn3"/>
    <dgm:cxn modelId="{74C14BB8-4620-4F57-81CB-CE7072D9664D}" type="presParOf" srcId="{D7D148E7-07CD-404A-BE39-5205AE97C280}" destId="{0E6183DC-1DB1-4D74-8A7E-9E0AB5FB80BD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56A3515-E38B-45EA-8717-A888FC6BF14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8BE6284C-EB65-4315-AB9B-EAE9E651A8E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l-PL" b="1" dirty="0">
              <a:solidFill>
                <a:schemeClr val="tx1">
                  <a:lumMod val="50000"/>
                </a:schemeClr>
              </a:solidFill>
            </a:rPr>
            <a:t>Transze grantu będą przekazywane na wyodrębniony dla projektu rachunek bankowy wnioskodawcy, wskazany w umowie o powierzenie grantu </a:t>
          </a:r>
        </a:p>
      </dgm:t>
    </dgm:pt>
    <dgm:pt modelId="{1F29D401-1B01-4C3B-B592-DF49A3E590C8}" type="parTrans" cxnId="{D8CC6545-A4EB-464F-AD93-26148B702A88}">
      <dgm:prSet/>
      <dgm:spPr/>
      <dgm:t>
        <a:bodyPr/>
        <a:lstStyle/>
        <a:p>
          <a:endParaRPr lang="pl-PL"/>
        </a:p>
      </dgm:t>
    </dgm:pt>
    <dgm:pt modelId="{B11BAC81-8315-4219-A380-0C9BA50FAB28}" type="sibTrans" cxnId="{D8CC6545-A4EB-464F-AD93-26148B702A88}">
      <dgm:prSet/>
      <dgm:spPr/>
      <dgm:t>
        <a:bodyPr/>
        <a:lstStyle/>
        <a:p>
          <a:endParaRPr lang="pl-PL"/>
        </a:p>
      </dgm:t>
    </dgm:pt>
    <dgm:pt modelId="{3CA52082-830D-406F-A5D8-60E68B91B3FF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b="1" dirty="0">
              <a:solidFill>
                <a:schemeClr val="tx1">
                  <a:lumMod val="50000"/>
                </a:schemeClr>
              </a:solidFill>
            </a:rPr>
            <a:t>Wnioskodawca nie może przeznaczać otrzymanego grantu na cele inne niż związane z realizacją projektu.</a:t>
          </a:r>
        </a:p>
      </dgm:t>
    </dgm:pt>
    <dgm:pt modelId="{6B8412A6-06B2-48DA-87BF-BC5F0F0E6465}" type="parTrans" cxnId="{38E05681-185A-407E-8089-782A4DDF0C0D}">
      <dgm:prSet/>
      <dgm:spPr/>
      <dgm:t>
        <a:bodyPr/>
        <a:lstStyle/>
        <a:p>
          <a:endParaRPr lang="pl-PL"/>
        </a:p>
      </dgm:t>
    </dgm:pt>
    <dgm:pt modelId="{333D0CD2-B544-44F2-B3B3-ADE988261EDE}" type="sibTrans" cxnId="{38E05681-185A-407E-8089-782A4DDF0C0D}">
      <dgm:prSet/>
      <dgm:spPr/>
      <dgm:t>
        <a:bodyPr/>
        <a:lstStyle/>
        <a:p>
          <a:endParaRPr lang="pl-PL"/>
        </a:p>
      </dgm:t>
    </dgm:pt>
    <dgm:pt modelId="{BF9EB3CF-0239-4C00-840B-C75526A462CE}">
      <dgm:prSet/>
      <dgm:spPr/>
      <dgm:t>
        <a:bodyPr/>
        <a:lstStyle/>
        <a:p>
          <a:r>
            <a:rPr lang="pl-PL" b="1" dirty="0">
              <a:solidFill>
                <a:schemeClr val="tx1">
                  <a:lumMod val="50000"/>
                </a:schemeClr>
              </a:solidFill>
            </a:rPr>
            <a:t>W przypadku stwierdzenia, iż część poniesionych wydatków nie jest zgodna z regulaminem, kolejna transza grantu jest pomniejszana o wartość tych środków</a:t>
          </a:r>
        </a:p>
      </dgm:t>
    </dgm:pt>
    <dgm:pt modelId="{B5563E3C-B6CA-4886-81D5-070886DD80FA}" type="parTrans" cxnId="{24E09E1E-7812-467B-828B-82CA4A50F56E}">
      <dgm:prSet/>
      <dgm:spPr/>
      <dgm:t>
        <a:bodyPr/>
        <a:lstStyle/>
        <a:p>
          <a:endParaRPr lang="pl-PL"/>
        </a:p>
      </dgm:t>
    </dgm:pt>
    <dgm:pt modelId="{D11DB6B3-5589-4A9A-AD4C-32896119C89A}" type="sibTrans" cxnId="{24E09E1E-7812-467B-828B-82CA4A50F56E}">
      <dgm:prSet/>
      <dgm:spPr/>
      <dgm:t>
        <a:bodyPr/>
        <a:lstStyle/>
        <a:p>
          <a:endParaRPr lang="pl-PL"/>
        </a:p>
      </dgm:t>
    </dgm:pt>
    <dgm:pt modelId="{DE4F2030-9539-413F-B1B1-5F7519CBC378}">
      <dgm:prSet/>
      <dgm:spPr/>
      <dgm:t>
        <a:bodyPr/>
        <a:lstStyle/>
        <a:p>
          <a:r>
            <a:rPr lang="pl-PL" b="1" dirty="0">
              <a:solidFill>
                <a:schemeClr val="tx1">
                  <a:lumMod val="50000"/>
                </a:schemeClr>
              </a:solidFill>
            </a:rPr>
            <a:t>W przypadku, gdy z rozliczenia końcowego wynika konieczność zwrotu przez wnioskodawcę części otrzymanego grantu, PP zwraca wskazaną kwotę zgodnie z postawieniami umowy o powierzenie grantu</a:t>
          </a:r>
        </a:p>
      </dgm:t>
    </dgm:pt>
    <dgm:pt modelId="{E8E55780-0EF5-4406-B5FF-382DE28E8195}" type="parTrans" cxnId="{56D9E8D9-9D25-4385-9DC7-AFDD7922A1E8}">
      <dgm:prSet/>
      <dgm:spPr/>
      <dgm:t>
        <a:bodyPr/>
        <a:lstStyle/>
        <a:p>
          <a:endParaRPr lang="pl-PL"/>
        </a:p>
      </dgm:t>
    </dgm:pt>
    <dgm:pt modelId="{63FCF1BB-F660-4B11-9757-2E421258EF79}" type="sibTrans" cxnId="{56D9E8D9-9D25-4385-9DC7-AFDD7922A1E8}">
      <dgm:prSet/>
      <dgm:spPr/>
      <dgm:t>
        <a:bodyPr/>
        <a:lstStyle/>
        <a:p>
          <a:endParaRPr lang="pl-PL"/>
        </a:p>
      </dgm:t>
    </dgm:pt>
    <dgm:pt modelId="{73DDC5C4-7349-4FCF-BE79-2F85BBD9CFF1}" type="pres">
      <dgm:prSet presAssocID="{D56A3515-E38B-45EA-8717-A888FC6BF148}" presName="diagram" presStyleCnt="0">
        <dgm:presLayoutVars>
          <dgm:dir/>
          <dgm:resizeHandles val="exact"/>
        </dgm:presLayoutVars>
      </dgm:prSet>
      <dgm:spPr/>
    </dgm:pt>
    <dgm:pt modelId="{BB4A33FE-3D2C-4524-B36B-432C2E8953F8}" type="pres">
      <dgm:prSet presAssocID="{8BE6284C-EB65-4315-AB9B-EAE9E651A8EE}" presName="node" presStyleLbl="node1" presStyleIdx="0" presStyleCnt="4" custScaleX="131830">
        <dgm:presLayoutVars>
          <dgm:bulletEnabled val="1"/>
        </dgm:presLayoutVars>
      </dgm:prSet>
      <dgm:spPr/>
    </dgm:pt>
    <dgm:pt modelId="{8F39A8E5-2276-45F7-ACDE-44AAB05C43CD}" type="pres">
      <dgm:prSet presAssocID="{B11BAC81-8315-4219-A380-0C9BA50FAB28}" presName="sibTrans" presStyleCnt="0"/>
      <dgm:spPr/>
    </dgm:pt>
    <dgm:pt modelId="{998E4784-F73E-4CC9-85B4-4ED1A109E174}" type="pres">
      <dgm:prSet presAssocID="{3CA52082-830D-406F-A5D8-60E68B91B3FF}" presName="node" presStyleLbl="node1" presStyleIdx="1" presStyleCnt="4" custScaleX="131830" custLinFactNeighborX="43870" custLinFactNeighborY="-897">
        <dgm:presLayoutVars>
          <dgm:bulletEnabled val="1"/>
        </dgm:presLayoutVars>
      </dgm:prSet>
      <dgm:spPr/>
    </dgm:pt>
    <dgm:pt modelId="{60DC5AC2-9F60-4734-AE4F-FE302963C0AD}" type="pres">
      <dgm:prSet presAssocID="{333D0CD2-B544-44F2-B3B3-ADE988261EDE}" presName="sibTrans" presStyleCnt="0"/>
      <dgm:spPr/>
    </dgm:pt>
    <dgm:pt modelId="{C6278F1E-A707-465A-A078-AA00D9166714}" type="pres">
      <dgm:prSet presAssocID="{BF9EB3CF-0239-4C00-840B-C75526A462CE}" presName="node" presStyleLbl="node1" presStyleIdx="2" presStyleCnt="4" custScaleX="131830" custLinFactNeighborX="-350" custLinFactNeighborY="2071">
        <dgm:presLayoutVars>
          <dgm:bulletEnabled val="1"/>
        </dgm:presLayoutVars>
      </dgm:prSet>
      <dgm:spPr/>
    </dgm:pt>
    <dgm:pt modelId="{819DFB69-68D3-4244-8190-5384BA058017}" type="pres">
      <dgm:prSet presAssocID="{D11DB6B3-5589-4A9A-AD4C-32896119C89A}" presName="sibTrans" presStyleCnt="0"/>
      <dgm:spPr/>
    </dgm:pt>
    <dgm:pt modelId="{FF557E4E-56A1-491E-A6B6-2A29747EB9DE}" type="pres">
      <dgm:prSet presAssocID="{DE4F2030-9539-413F-B1B1-5F7519CBC378}" presName="node" presStyleLbl="node1" presStyleIdx="3" presStyleCnt="4" custScaleX="131830" custLinFactNeighborX="43028" custLinFactNeighborY="2071">
        <dgm:presLayoutVars>
          <dgm:bulletEnabled val="1"/>
        </dgm:presLayoutVars>
      </dgm:prSet>
      <dgm:spPr/>
    </dgm:pt>
  </dgm:ptLst>
  <dgm:cxnLst>
    <dgm:cxn modelId="{0A7FB71A-0B47-40DE-BFE9-6739D4CAABA8}" type="presOf" srcId="{BF9EB3CF-0239-4C00-840B-C75526A462CE}" destId="{C6278F1E-A707-465A-A078-AA00D9166714}" srcOrd="0" destOrd="0" presId="urn:microsoft.com/office/officeart/2005/8/layout/default"/>
    <dgm:cxn modelId="{24E09E1E-7812-467B-828B-82CA4A50F56E}" srcId="{D56A3515-E38B-45EA-8717-A888FC6BF148}" destId="{BF9EB3CF-0239-4C00-840B-C75526A462CE}" srcOrd="2" destOrd="0" parTransId="{B5563E3C-B6CA-4886-81D5-070886DD80FA}" sibTransId="{D11DB6B3-5589-4A9A-AD4C-32896119C89A}"/>
    <dgm:cxn modelId="{D8CC6545-A4EB-464F-AD93-26148B702A88}" srcId="{D56A3515-E38B-45EA-8717-A888FC6BF148}" destId="{8BE6284C-EB65-4315-AB9B-EAE9E651A8EE}" srcOrd="0" destOrd="0" parTransId="{1F29D401-1B01-4C3B-B592-DF49A3E590C8}" sibTransId="{B11BAC81-8315-4219-A380-0C9BA50FAB28}"/>
    <dgm:cxn modelId="{04B91849-D3D2-4A82-B510-73C09965EBD6}" type="presOf" srcId="{D56A3515-E38B-45EA-8717-A888FC6BF148}" destId="{73DDC5C4-7349-4FCF-BE79-2F85BBD9CFF1}" srcOrd="0" destOrd="0" presId="urn:microsoft.com/office/officeart/2005/8/layout/default"/>
    <dgm:cxn modelId="{734B3450-CBBE-45B0-AC4A-BEBB5AC352F6}" type="presOf" srcId="{8BE6284C-EB65-4315-AB9B-EAE9E651A8EE}" destId="{BB4A33FE-3D2C-4524-B36B-432C2E8953F8}" srcOrd="0" destOrd="0" presId="urn:microsoft.com/office/officeart/2005/8/layout/default"/>
    <dgm:cxn modelId="{80132F80-0449-40AA-A90B-BFD19D71A43B}" type="presOf" srcId="{3CA52082-830D-406F-A5D8-60E68B91B3FF}" destId="{998E4784-F73E-4CC9-85B4-4ED1A109E174}" srcOrd="0" destOrd="0" presId="urn:microsoft.com/office/officeart/2005/8/layout/default"/>
    <dgm:cxn modelId="{38E05681-185A-407E-8089-782A4DDF0C0D}" srcId="{D56A3515-E38B-45EA-8717-A888FC6BF148}" destId="{3CA52082-830D-406F-A5D8-60E68B91B3FF}" srcOrd="1" destOrd="0" parTransId="{6B8412A6-06B2-48DA-87BF-BC5F0F0E6465}" sibTransId="{333D0CD2-B544-44F2-B3B3-ADE988261EDE}"/>
    <dgm:cxn modelId="{D5AB75A9-1D68-448C-B896-5003C83720AD}" type="presOf" srcId="{DE4F2030-9539-413F-B1B1-5F7519CBC378}" destId="{FF557E4E-56A1-491E-A6B6-2A29747EB9DE}" srcOrd="0" destOrd="0" presId="urn:microsoft.com/office/officeart/2005/8/layout/default"/>
    <dgm:cxn modelId="{56D9E8D9-9D25-4385-9DC7-AFDD7922A1E8}" srcId="{D56A3515-E38B-45EA-8717-A888FC6BF148}" destId="{DE4F2030-9539-413F-B1B1-5F7519CBC378}" srcOrd="3" destOrd="0" parTransId="{E8E55780-0EF5-4406-B5FF-382DE28E8195}" sibTransId="{63FCF1BB-F660-4B11-9757-2E421258EF79}"/>
    <dgm:cxn modelId="{909C2C33-6612-4F06-9D32-1C1CECD0896B}" type="presParOf" srcId="{73DDC5C4-7349-4FCF-BE79-2F85BBD9CFF1}" destId="{BB4A33FE-3D2C-4524-B36B-432C2E8953F8}" srcOrd="0" destOrd="0" presId="urn:microsoft.com/office/officeart/2005/8/layout/default"/>
    <dgm:cxn modelId="{62AF159B-3F6C-4AE7-86A6-43C50EFD9980}" type="presParOf" srcId="{73DDC5C4-7349-4FCF-BE79-2F85BBD9CFF1}" destId="{8F39A8E5-2276-45F7-ACDE-44AAB05C43CD}" srcOrd="1" destOrd="0" presId="urn:microsoft.com/office/officeart/2005/8/layout/default"/>
    <dgm:cxn modelId="{28B2E9E4-2119-46F9-BB90-AC0975806BEB}" type="presParOf" srcId="{73DDC5C4-7349-4FCF-BE79-2F85BBD9CFF1}" destId="{998E4784-F73E-4CC9-85B4-4ED1A109E174}" srcOrd="2" destOrd="0" presId="urn:microsoft.com/office/officeart/2005/8/layout/default"/>
    <dgm:cxn modelId="{EE6D65EB-7405-43DE-8644-AE8A85C3CDB6}" type="presParOf" srcId="{73DDC5C4-7349-4FCF-BE79-2F85BBD9CFF1}" destId="{60DC5AC2-9F60-4734-AE4F-FE302963C0AD}" srcOrd="3" destOrd="0" presId="urn:microsoft.com/office/officeart/2005/8/layout/default"/>
    <dgm:cxn modelId="{54840E21-6BFF-4EE8-8574-663653471BA0}" type="presParOf" srcId="{73DDC5C4-7349-4FCF-BE79-2F85BBD9CFF1}" destId="{C6278F1E-A707-465A-A078-AA00D9166714}" srcOrd="4" destOrd="0" presId="urn:microsoft.com/office/officeart/2005/8/layout/default"/>
    <dgm:cxn modelId="{34DBF3AF-E31A-48EE-B416-94067A8D2BB3}" type="presParOf" srcId="{73DDC5C4-7349-4FCF-BE79-2F85BBD9CFF1}" destId="{819DFB69-68D3-4244-8190-5384BA058017}" srcOrd="5" destOrd="0" presId="urn:microsoft.com/office/officeart/2005/8/layout/default"/>
    <dgm:cxn modelId="{83BD6427-5266-4179-9D6E-F5CABBC515CC}" type="presParOf" srcId="{73DDC5C4-7349-4FCF-BE79-2F85BBD9CFF1}" destId="{FF557E4E-56A1-491E-A6B6-2A29747EB9D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FF537F-EF72-4684-B22F-113F633C36A2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7A024C22-9B04-400D-9505-D10AA58EEB80}">
      <dgm:prSet phldrT="[Tekst]" custT="1"/>
      <dgm:spPr/>
      <dgm:t>
        <a:bodyPr/>
        <a:lstStyle/>
        <a:p>
          <a:r>
            <a:rPr lang="pl-PL" sz="1800" b="1" dirty="0">
              <a:latin typeface="+mn-lt"/>
            </a:rPr>
            <a:t>Wnioskodawcy uprawnieni do ubiegania się o grant</a:t>
          </a:r>
          <a:endParaRPr lang="pl-PL" sz="1800" b="1" dirty="0"/>
        </a:p>
      </dgm:t>
    </dgm:pt>
    <dgm:pt modelId="{2E269B0E-0A58-468B-9A61-1621277FCB03}" type="parTrans" cxnId="{7AB38BF7-6FAB-4F8E-9D2C-3A54052798BD}">
      <dgm:prSet/>
      <dgm:spPr/>
      <dgm:t>
        <a:bodyPr/>
        <a:lstStyle/>
        <a:p>
          <a:endParaRPr lang="pl-PL" sz="1000"/>
        </a:p>
      </dgm:t>
    </dgm:pt>
    <dgm:pt modelId="{5D68393B-EA1B-41EC-8971-EABB42E7CA10}" type="sibTrans" cxnId="{7AB38BF7-6FAB-4F8E-9D2C-3A54052798BD}">
      <dgm:prSet/>
      <dgm:spPr/>
      <dgm:t>
        <a:bodyPr/>
        <a:lstStyle/>
        <a:p>
          <a:endParaRPr lang="pl-PL" sz="1000"/>
        </a:p>
      </dgm:t>
    </dgm:pt>
    <dgm:pt modelId="{2F43E8DD-3ABF-4F60-A2E6-4C0A9C614DD4}">
      <dgm:prSet phldrT="[Teks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l-PL" sz="1600" b="1" dirty="0">
              <a:solidFill>
                <a:schemeClr val="tx1">
                  <a:lumMod val="50000"/>
                </a:schemeClr>
              </a:solidFill>
            </a:rPr>
            <a:t>Parki Narodowe</a:t>
          </a:r>
        </a:p>
      </dgm:t>
    </dgm:pt>
    <dgm:pt modelId="{6F7CACAE-15A8-4BC1-9461-D990D8D6CAE6}" type="parTrans" cxnId="{36D4EB68-1691-45AD-AEED-20352AA95ABC}">
      <dgm:prSet/>
      <dgm:spPr/>
      <dgm:t>
        <a:bodyPr/>
        <a:lstStyle/>
        <a:p>
          <a:endParaRPr lang="pl-PL"/>
        </a:p>
      </dgm:t>
    </dgm:pt>
    <dgm:pt modelId="{01886E6B-94DC-49D9-BB4A-756794B40767}" type="sibTrans" cxnId="{36D4EB68-1691-45AD-AEED-20352AA95ABC}">
      <dgm:prSet/>
      <dgm:spPr/>
      <dgm:t>
        <a:bodyPr/>
        <a:lstStyle/>
        <a:p>
          <a:endParaRPr lang="pl-PL"/>
        </a:p>
      </dgm:t>
    </dgm:pt>
    <dgm:pt modelId="{76ECACBB-FF38-47FC-A35B-407DDC40FAA2}">
      <dgm:prSet phldrT="[Teks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1600" b="1" dirty="0">
              <a:solidFill>
                <a:schemeClr val="tx1">
                  <a:lumMod val="50000"/>
                </a:schemeClr>
              </a:solidFill>
            </a:rPr>
            <a:t>Parki Krajobrazowe</a:t>
          </a:r>
          <a:endParaRPr lang="pl-PL" sz="1800" b="1" dirty="0">
            <a:solidFill>
              <a:schemeClr val="tx1">
                <a:lumMod val="50000"/>
              </a:schemeClr>
            </a:solidFill>
          </a:endParaRPr>
        </a:p>
      </dgm:t>
    </dgm:pt>
    <dgm:pt modelId="{C07640EF-7E60-4280-8072-80F34224C6E0}" type="parTrans" cxnId="{583E5DB7-E992-48D3-94CC-B5EE149CD718}">
      <dgm:prSet/>
      <dgm:spPr/>
      <dgm:t>
        <a:bodyPr/>
        <a:lstStyle/>
        <a:p>
          <a:endParaRPr lang="pl-PL"/>
        </a:p>
      </dgm:t>
    </dgm:pt>
    <dgm:pt modelId="{B07EB6D3-6018-4C5B-AE8E-3322A520AD33}" type="sibTrans" cxnId="{583E5DB7-E992-48D3-94CC-B5EE149CD718}">
      <dgm:prSet/>
      <dgm:spPr/>
      <dgm:t>
        <a:bodyPr/>
        <a:lstStyle/>
        <a:p>
          <a:endParaRPr lang="pl-PL"/>
        </a:p>
      </dgm:t>
    </dgm:pt>
    <dgm:pt modelId="{6EE1065F-D7C9-4397-BFDC-35DC93C2540A}">
      <dgm:prSet phldrT="[Teks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l-PL" sz="1600" b="1" dirty="0">
              <a:solidFill>
                <a:schemeClr val="tx1">
                  <a:lumMod val="50000"/>
                </a:schemeClr>
              </a:solidFill>
            </a:rPr>
            <a:t>Związki Parków Krajobrazowych</a:t>
          </a:r>
          <a:endParaRPr lang="pl-PL" sz="1800" b="1" dirty="0">
            <a:solidFill>
              <a:schemeClr val="tx1">
                <a:lumMod val="50000"/>
              </a:schemeClr>
            </a:solidFill>
          </a:endParaRPr>
        </a:p>
      </dgm:t>
    </dgm:pt>
    <dgm:pt modelId="{E66558D2-7AFF-49C7-AA6E-3874FF669BC2}" type="parTrans" cxnId="{83641041-4EDB-4F59-B13D-4EDB151A0ADA}">
      <dgm:prSet/>
      <dgm:spPr/>
      <dgm:t>
        <a:bodyPr/>
        <a:lstStyle/>
        <a:p>
          <a:endParaRPr lang="pl-PL"/>
        </a:p>
      </dgm:t>
    </dgm:pt>
    <dgm:pt modelId="{FC80AD00-7388-429D-B9CD-617D7B04AD01}" type="sibTrans" cxnId="{83641041-4EDB-4F59-B13D-4EDB151A0ADA}">
      <dgm:prSet/>
      <dgm:spPr/>
      <dgm:t>
        <a:bodyPr/>
        <a:lstStyle/>
        <a:p>
          <a:endParaRPr lang="pl-PL"/>
        </a:p>
      </dgm:t>
    </dgm:pt>
    <dgm:pt modelId="{F282D674-7F59-4188-8151-30E7D6356A6C}" type="pres">
      <dgm:prSet presAssocID="{9BFF537F-EF72-4684-B22F-113F633C36A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B827E1-1862-42E9-940B-2857C83B5DF3}" type="pres">
      <dgm:prSet presAssocID="{7A024C22-9B04-400D-9505-D10AA58EEB80}" presName="centerShape" presStyleLbl="node0" presStyleIdx="0" presStyleCnt="1" custScaleX="152536" custScaleY="149959" custLinFactNeighborX="-347" custLinFactNeighborY="6648"/>
      <dgm:spPr/>
    </dgm:pt>
    <dgm:pt modelId="{6589005F-9CA7-4E5C-B898-42A22765D59D}" type="pres">
      <dgm:prSet presAssocID="{6F7CACAE-15A8-4BC1-9461-D990D8D6CAE6}" presName="parTrans" presStyleLbl="sibTrans2D1" presStyleIdx="0" presStyleCnt="3"/>
      <dgm:spPr/>
    </dgm:pt>
    <dgm:pt modelId="{5FCA39AA-C05D-40AA-A5DE-1C8AD0C16065}" type="pres">
      <dgm:prSet presAssocID="{6F7CACAE-15A8-4BC1-9461-D990D8D6CAE6}" presName="connectorText" presStyleLbl="sibTrans2D1" presStyleIdx="0" presStyleCnt="3"/>
      <dgm:spPr/>
    </dgm:pt>
    <dgm:pt modelId="{68E7532F-814B-4BE7-9B61-1BA75709E2A8}" type="pres">
      <dgm:prSet presAssocID="{2F43E8DD-3ABF-4F60-A2E6-4C0A9C614DD4}" presName="node" presStyleLbl="node1" presStyleIdx="0" presStyleCnt="3" custScaleX="121582" custScaleY="114450" custRadScaleRad="93215" custRadScaleInc="-712">
        <dgm:presLayoutVars>
          <dgm:bulletEnabled val="1"/>
        </dgm:presLayoutVars>
      </dgm:prSet>
      <dgm:spPr/>
    </dgm:pt>
    <dgm:pt modelId="{199FB25D-91D4-4BF5-8E71-5E55C78F11BF}" type="pres">
      <dgm:prSet presAssocID="{C07640EF-7E60-4280-8072-80F34224C6E0}" presName="parTrans" presStyleLbl="sibTrans2D1" presStyleIdx="1" presStyleCnt="3"/>
      <dgm:spPr/>
    </dgm:pt>
    <dgm:pt modelId="{59911970-26F6-40E5-BC7B-1BBE47B87772}" type="pres">
      <dgm:prSet presAssocID="{C07640EF-7E60-4280-8072-80F34224C6E0}" presName="connectorText" presStyleLbl="sibTrans2D1" presStyleIdx="1" presStyleCnt="3"/>
      <dgm:spPr/>
    </dgm:pt>
    <dgm:pt modelId="{5442B723-3454-444B-B028-90A9392BA877}" type="pres">
      <dgm:prSet presAssocID="{76ECACBB-FF38-47FC-A35B-407DDC40FAA2}" presName="node" presStyleLbl="node1" presStyleIdx="1" presStyleCnt="3" custScaleX="114831" custScaleY="118836" custRadScaleRad="128066" custRadScaleInc="-37580">
        <dgm:presLayoutVars>
          <dgm:bulletEnabled val="1"/>
        </dgm:presLayoutVars>
      </dgm:prSet>
      <dgm:spPr/>
    </dgm:pt>
    <dgm:pt modelId="{D1720494-FC17-4013-94E2-ED8B213D0740}" type="pres">
      <dgm:prSet presAssocID="{E66558D2-7AFF-49C7-AA6E-3874FF669BC2}" presName="parTrans" presStyleLbl="sibTrans2D1" presStyleIdx="2" presStyleCnt="3"/>
      <dgm:spPr/>
    </dgm:pt>
    <dgm:pt modelId="{151DA947-9631-4FAC-A8C5-A44CE53EE3D7}" type="pres">
      <dgm:prSet presAssocID="{E66558D2-7AFF-49C7-AA6E-3874FF669BC2}" presName="connectorText" presStyleLbl="sibTrans2D1" presStyleIdx="2" presStyleCnt="3"/>
      <dgm:spPr/>
    </dgm:pt>
    <dgm:pt modelId="{9E035340-6BE4-4DEC-8818-4565B410934D}" type="pres">
      <dgm:prSet presAssocID="{6EE1065F-D7C9-4397-BFDC-35DC93C2540A}" presName="node" presStyleLbl="node1" presStyleIdx="2" presStyleCnt="3" custScaleX="125412" custScaleY="116159" custRadScaleRad="121701" custRadScaleInc="37648">
        <dgm:presLayoutVars>
          <dgm:bulletEnabled val="1"/>
        </dgm:presLayoutVars>
      </dgm:prSet>
      <dgm:spPr/>
    </dgm:pt>
  </dgm:ptLst>
  <dgm:cxnLst>
    <dgm:cxn modelId="{9A87E129-946A-4E82-9F64-1FB3B908AB43}" type="presOf" srcId="{C07640EF-7E60-4280-8072-80F34224C6E0}" destId="{59911970-26F6-40E5-BC7B-1BBE47B87772}" srcOrd="1" destOrd="0" presId="urn:microsoft.com/office/officeart/2005/8/layout/radial5"/>
    <dgm:cxn modelId="{13AD9B2A-3E74-4D75-99EE-0E666855A1BF}" type="presOf" srcId="{6EE1065F-D7C9-4397-BFDC-35DC93C2540A}" destId="{9E035340-6BE4-4DEC-8818-4565B410934D}" srcOrd="0" destOrd="0" presId="urn:microsoft.com/office/officeart/2005/8/layout/radial5"/>
    <dgm:cxn modelId="{83641041-4EDB-4F59-B13D-4EDB151A0ADA}" srcId="{7A024C22-9B04-400D-9505-D10AA58EEB80}" destId="{6EE1065F-D7C9-4397-BFDC-35DC93C2540A}" srcOrd="2" destOrd="0" parTransId="{E66558D2-7AFF-49C7-AA6E-3874FF669BC2}" sibTransId="{FC80AD00-7388-429D-B9CD-617D7B04AD01}"/>
    <dgm:cxn modelId="{36D4EB68-1691-45AD-AEED-20352AA95ABC}" srcId="{7A024C22-9B04-400D-9505-D10AA58EEB80}" destId="{2F43E8DD-3ABF-4F60-A2E6-4C0A9C614DD4}" srcOrd="0" destOrd="0" parTransId="{6F7CACAE-15A8-4BC1-9461-D990D8D6CAE6}" sibTransId="{01886E6B-94DC-49D9-BB4A-756794B40767}"/>
    <dgm:cxn modelId="{5D23B04E-9C83-4373-8CBC-10AAFA604DBC}" type="presOf" srcId="{6F7CACAE-15A8-4BC1-9461-D990D8D6CAE6}" destId="{5FCA39AA-C05D-40AA-A5DE-1C8AD0C16065}" srcOrd="1" destOrd="0" presId="urn:microsoft.com/office/officeart/2005/8/layout/radial5"/>
    <dgm:cxn modelId="{85EE7F5A-7D62-453F-8FB7-9E376F221DA8}" type="presOf" srcId="{C07640EF-7E60-4280-8072-80F34224C6E0}" destId="{199FB25D-91D4-4BF5-8E71-5E55C78F11BF}" srcOrd="0" destOrd="0" presId="urn:microsoft.com/office/officeart/2005/8/layout/radial5"/>
    <dgm:cxn modelId="{56DC1086-2D51-44CA-9C79-7123E8607AB2}" type="presOf" srcId="{9BFF537F-EF72-4684-B22F-113F633C36A2}" destId="{F282D674-7F59-4188-8151-30E7D6356A6C}" srcOrd="0" destOrd="0" presId="urn:microsoft.com/office/officeart/2005/8/layout/radial5"/>
    <dgm:cxn modelId="{0BC643AA-3091-41B2-B672-D4750FB94112}" type="presOf" srcId="{7A024C22-9B04-400D-9505-D10AA58EEB80}" destId="{5BB827E1-1862-42E9-940B-2857C83B5DF3}" srcOrd="0" destOrd="0" presId="urn:microsoft.com/office/officeart/2005/8/layout/radial5"/>
    <dgm:cxn modelId="{5B0AD8AE-C0AF-49B7-8538-1CE076ED5F34}" type="presOf" srcId="{E66558D2-7AFF-49C7-AA6E-3874FF669BC2}" destId="{D1720494-FC17-4013-94E2-ED8B213D0740}" srcOrd="0" destOrd="0" presId="urn:microsoft.com/office/officeart/2005/8/layout/radial5"/>
    <dgm:cxn modelId="{583E5DB7-E992-48D3-94CC-B5EE149CD718}" srcId="{7A024C22-9B04-400D-9505-D10AA58EEB80}" destId="{76ECACBB-FF38-47FC-A35B-407DDC40FAA2}" srcOrd="1" destOrd="0" parTransId="{C07640EF-7E60-4280-8072-80F34224C6E0}" sibTransId="{B07EB6D3-6018-4C5B-AE8E-3322A520AD33}"/>
    <dgm:cxn modelId="{E8ED3CD0-1164-4E37-8E34-ACD94A699F3F}" type="presOf" srcId="{6F7CACAE-15A8-4BC1-9461-D990D8D6CAE6}" destId="{6589005F-9CA7-4E5C-B898-42A22765D59D}" srcOrd="0" destOrd="0" presId="urn:microsoft.com/office/officeart/2005/8/layout/radial5"/>
    <dgm:cxn modelId="{A03D1AD8-3EF2-4472-A139-0D0124017708}" type="presOf" srcId="{E66558D2-7AFF-49C7-AA6E-3874FF669BC2}" destId="{151DA947-9631-4FAC-A8C5-A44CE53EE3D7}" srcOrd="1" destOrd="0" presId="urn:microsoft.com/office/officeart/2005/8/layout/radial5"/>
    <dgm:cxn modelId="{659CD4E4-A269-4EE2-9BA4-B8A489B29237}" type="presOf" srcId="{76ECACBB-FF38-47FC-A35B-407DDC40FAA2}" destId="{5442B723-3454-444B-B028-90A9392BA877}" srcOrd="0" destOrd="0" presId="urn:microsoft.com/office/officeart/2005/8/layout/radial5"/>
    <dgm:cxn modelId="{8982D3E5-FE6E-483C-BA73-0393F16D951C}" type="presOf" srcId="{2F43E8DD-3ABF-4F60-A2E6-4C0A9C614DD4}" destId="{68E7532F-814B-4BE7-9B61-1BA75709E2A8}" srcOrd="0" destOrd="0" presId="urn:microsoft.com/office/officeart/2005/8/layout/radial5"/>
    <dgm:cxn modelId="{7AB38BF7-6FAB-4F8E-9D2C-3A54052798BD}" srcId="{9BFF537F-EF72-4684-B22F-113F633C36A2}" destId="{7A024C22-9B04-400D-9505-D10AA58EEB80}" srcOrd="0" destOrd="0" parTransId="{2E269B0E-0A58-468B-9A61-1621277FCB03}" sibTransId="{5D68393B-EA1B-41EC-8971-EABB42E7CA10}"/>
    <dgm:cxn modelId="{A31005EB-A605-4E85-81A8-81B736B9E718}" type="presParOf" srcId="{F282D674-7F59-4188-8151-30E7D6356A6C}" destId="{5BB827E1-1862-42E9-940B-2857C83B5DF3}" srcOrd="0" destOrd="0" presId="urn:microsoft.com/office/officeart/2005/8/layout/radial5"/>
    <dgm:cxn modelId="{B861A4B4-59BE-42EB-B27F-CA81E65CE65D}" type="presParOf" srcId="{F282D674-7F59-4188-8151-30E7D6356A6C}" destId="{6589005F-9CA7-4E5C-B898-42A22765D59D}" srcOrd="1" destOrd="0" presId="urn:microsoft.com/office/officeart/2005/8/layout/radial5"/>
    <dgm:cxn modelId="{72D9F34E-23D4-4225-A93B-E267442AC214}" type="presParOf" srcId="{6589005F-9CA7-4E5C-B898-42A22765D59D}" destId="{5FCA39AA-C05D-40AA-A5DE-1C8AD0C16065}" srcOrd="0" destOrd="0" presId="urn:microsoft.com/office/officeart/2005/8/layout/radial5"/>
    <dgm:cxn modelId="{ADF23112-D812-4F05-892C-0D1CBCC5B615}" type="presParOf" srcId="{F282D674-7F59-4188-8151-30E7D6356A6C}" destId="{68E7532F-814B-4BE7-9B61-1BA75709E2A8}" srcOrd="2" destOrd="0" presId="urn:microsoft.com/office/officeart/2005/8/layout/radial5"/>
    <dgm:cxn modelId="{053BFE1D-BA44-4E8F-B162-2C62AD3F6262}" type="presParOf" srcId="{F282D674-7F59-4188-8151-30E7D6356A6C}" destId="{199FB25D-91D4-4BF5-8E71-5E55C78F11BF}" srcOrd="3" destOrd="0" presId="urn:microsoft.com/office/officeart/2005/8/layout/radial5"/>
    <dgm:cxn modelId="{62AB4E9A-E8D8-4543-9E05-46E6E1D95585}" type="presParOf" srcId="{199FB25D-91D4-4BF5-8E71-5E55C78F11BF}" destId="{59911970-26F6-40E5-BC7B-1BBE47B87772}" srcOrd="0" destOrd="0" presId="urn:microsoft.com/office/officeart/2005/8/layout/radial5"/>
    <dgm:cxn modelId="{76404FEA-BFB8-473D-A07E-A168BF54AFE8}" type="presParOf" srcId="{F282D674-7F59-4188-8151-30E7D6356A6C}" destId="{5442B723-3454-444B-B028-90A9392BA877}" srcOrd="4" destOrd="0" presId="urn:microsoft.com/office/officeart/2005/8/layout/radial5"/>
    <dgm:cxn modelId="{A13AF012-E253-4688-B5A8-5E7ACF4B7170}" type="presParOf" srcId="{F282D674-7F59-4188-8151-30E7D6356A6C}" destId="{D1720494-FC17-4013-94E2-ED8B213D0740}" srcOrd="5" destOrd="0" presId="urn:microsoft.com/office/officeart/2005/8/layout/radial5"/>
    <dgm:cxn modelId="{AFA5C7AA-4A82-43CE-8BCB-23F4C478B661}" type="presParOf" srcId="{D1720494-FC17-4013-94E2-ED8B213D0740}" destId="{151DA947-9631-4FAC-A8C5-A44CE53EE3D7}" srcOrd="0" destOrd="0" presId="urn:microsoft.com/office/officeart/2005/8/layout/radial5"/>
    <dgm:cxn modelId="{9EC2AEF2-6871-4B60-92B4-F2D5F6B0674D}" type="presParOf" srcId="{F282D674-7F59-4188-8151-30E7D6356A6C}" destId="{9E035340-6BE4-4DEC-8818-4565B410934D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32ECE30-351D-44E4-9B8E-BA38EE17F0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E0C2D72-0922-4600-8984-2AA2B53F4CB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l-PL" sz="1800" b="1" dirty="0">
              <a:solidFill>
                <a:schemeClr val="tx1">
                  <a:lumMod val="50000"/>
                </a:schemeClr>
              </a:solidFill>
            </a:rPr>
            <a:t>PP, który otrzyma grant w ramach konkursu zobowiązany jest do prowadzenia wyodrębnionej ewidencji wydatków projektu w sposób przejrzysty.</a:t>
          </a:r>
        </a:p>
      </dgm:t>
    </dgm:pt>
    <dgm:pt modelId="{E1005202-AE07-41AF-AE30-90723452865F}" type="parTrans" cxnId="{C53F12F4-68C1-427E-9842-C6CB2BF1487A}">
      <dgm:prSet/>
      <dgm:spPr/>
      <dgm:t>
        <a:bodyPr/>
        <a:lstStyle/>
        <a:p>
          <a:endParaRPr lang="pl-PL"/>
        </a:p>
      </dgm:t>
    </dgm:pt>
    <dgm:pt modelId="{985A94E3-762F-4599-9EDB-5F135E00F7A5}" type="sibTrans" cxnId="{C53F12F4-68C1-427E-9842-C6CB2BF1487A}">
      <dgm:prSet/>
      <dgm:spPr/>
      <dgm:t>
        <a:bodyPr/>
        <a:lstStyle/>
        <a:p>
          <a:endParaRPr lang="pl-PL"/>
        </a:p>
      </dgm:t>
    </dgm:pt>
    <dgm:pt modelId="{5F14A05F-759A-476E-BF9A-822F4EF5F679}">
      <dgm:prSet custT="1"/>
      <dgm:spPr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Ewidencja wydatków musi umożliwiać identyfikację poszczególnych operacji związanych z projektem.</a:t>
          </a:r>
        </a:p>
      </dgm:t>
    </dgm:pt>
    <dgm:pt modelId="{6EC8553E-EAA6-48D7-9A1E-D638AFA8F95A}" type="parTrans" cxnId="{316E28AA-6832-4E1C-B227-306749D490B8}">
      <dgm:prSet/>
      <dgm:spPr/>
      <dgm:t>
        <a:bodyPr/>
        <a:lstStyle/>
        <a:p>
          <a:endParaRPr lang="pl-PL"/>
        </a:p>
      </dgm:t>
    </dgm:pt>
    <dgm:pt modelId="{7873D97A-A1B6-486E-A56D-6A814C6CA47B}" type="sibTrans" cxnId="{316E28AA-6832-4E1C-B227-306749D490B8}">
      <dgm:prSet/>
      <dgm:spPr/>
      <dgm:t>
        <a:bodyPr/>
        <a:lstStyle/>
        <a:p>
          <a:endParaRPr lang="pl-PL"/>
        </a:p>
      </dgm:t>
    </dgm:pt>
    <dgm:pt modelId="{B31D6F39-A7BC-4535-AD49-1EEE8B6F99FD}">
      <dgm:prSet custT="1"/>
      <dgm:spPr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r>
            <a:rPr lang="pl-PL" sz="1800" b="1" dirty="0">
              <a:solidFill>
                <a:schemeClr val="tx1">
                  <a:lumMod val="50000"/>
                </a:schemeClr>
              </a:solidFill>
            </a:rPr>
            <a:t>Wydatki ponoszone w ramach projektu muszą być dokumentowane za pomocą dowodów księgowych, spełniających wymagania określone w przepisach o rachunkowości.</a:t>
          </a:r>
        </a:p>
      </dgm:t>
    </dgm:pt>
    <dgm:pt modelId="{CD1E253E-B164-492E-A3DE-6446284246D9}" type="parTrans" cxnId="{89514DD9-B862-4860-BEFD-D03406C37944}">
      <dgm:prSet/>
      <dgm:spPr/>
      <dgm:t>
        <a:bodyPr/>
        <a:lstStyle/>
        <a:p>
          <a:endParaRPr lang="pl-PL"/>
        </a:p>
      </dgm:t>
    </dgm:pt>
    <dgm:pt modelId="{8B12BFE6-2509-45F3-B7BF-77FF941BBAF0}" type="sibTrans" cxnId="{89514DD9-B862-4860-BEFD-D03406C37944}">
      <dgm:prSet/>
      <dgm:spPr/>
      <dgm:t>
        <a:bodyPr/>
        <a:lstStyle/>
        <a:p>
          <a:endParaRPr lang="pl-PL"/>
        </a:p>
      </dgm:t>
    </dgm:pt>
    <dgm:pt modelId="{B31AA866-6176-4B22-93C4-0204ABE56285}">
      <dgm:prSet custT="1"/>
      <dgm:spPr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r>
            <a:rPr lang="pl-PL" sz="1800" b="1" kern="1200" dirty="0">
              <a:solidFill>
                <a:schemeClr val="tx1">
                  <a:lumMod val="50000"/>
                </a:schemeClr>
              </a:solidFill>
              <a:latin typeface="Calibri"/>
              <a:ea typeface="+mn-ea"/>
              <a:cs typeface="+mn-cs"/>
            </a:rPr>
            <a:t>Zamówienia w ramach projektu muszą być udzielane zgodnie z PZP (jeśli dotyczy) lub wewnętrznymi regulaminami </a:t>
          </a:r>
          <a:r>
            <a:rPr lang="pl-PL" sz="1800" b="1" kern="1200" dirty="0" err="1">
              <a:solidFill>
                <a:schemeClr val="tx1">
                  <a:lumMod val="50000"/>
                </a:schemeClr>
              </a:solidFill>
              <a:latin typeface="Calibri"/>
              <a:ea typeface="+mn-ea"/>
              <a:cs typeface="+mn-cs"/>
            </a:rPr>
            <a:t>grantobiorcy</a:t>
          </a:r>
          <a:r>
            <a:rPr lang="pl-PL" sz="1800" b="1" kern="1200" dirty="0">
              <a:solidFill>
                <a:schemeClr val="tx1">
                  <a:lumMod val="50000"/>
                </a:schemeClr>
              </a:solidFill>
              <a:latin typeface="Calibri"/>
              <a:ea typeface="+mn-ea"/>
              <a:cs typeface="+mn-cs"/>
            </a:rPr>
            <a:t>.</a:t>
          </a:r>
        </a:p>
      </dgm:t>
    </dgm:pt>
    <dgm:pt modelId="{6FBB3271-EDBC-4D8C-9FD4-46CDDA945586}" type="parTrans" cxnId="{5F89A7EF-1F83-40F0-B2B4-F3484159B1CB}">
      <dgm:prSet/>
      <dgm:spPr/>
      <dgm:t>
        <a:bodyPr/>
        <a:lstStyle/>
        <a:p>
          <a:endParaRPr lang="pl-PL"/>
        </a:p>
      </dgm:t>
    </dgm:pt>
    <dgm:pt modelId="{AE7A8BEF-AE03-4B56-ADB1-83E6DEAC3580}" type="sibTrans" cxnId="{5F89A7EF-1F83-40F0-B2B4-F3484159B1CB}">
      <dgm:prSet/>
      <dgm:spPr/>
      <dgm:t>
        <a:bodyPr/>
        <a:lstStyle/>
        <a:p>
          <a:endParaRPr lang="pl-PL"/>
        </a:p>
      </dgm:t>
    </dgm:pt>
    <dgm:pt modelId="{A39A3DE3-2DC0-41DF-A40C-E4711B22FFA3}" type="pres">
      <dgm:prSet presAssocID="{E32ECE30-351D-44E4-9B8E-BA38EE17F060}" presName="linear" presStyleCnt="0">
        <dgm:presLayoutVars>
          <dgm:animLvl val="lvl"/>
          <dgm:resizeHandles val="exact"/>
        </dgm:presLayoutVars>
      </dgm:prSet>
      <dgm:spPr/>
    </dgm:pt>
    <dgm:pt modelId="{E7DD5467-201F-4039-8F91-1F52B6F0CEE7}" type="pres">
      <dgm:prSet presAssocID="{CE0C2D72-0922-4600-8984-2AA2B53F4CB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56ABD5F-7652-44AF-9179-FB04A7523943}" type="pres">
      <dgm:prSet presAssocID="{985A94E3-762F-4599-9EDB-5F135E00F7A5}" presName="spacer" presStyleCnt="0"/>
      <dgm:spPr/>
    </dgm:pt>
    <dgm:pt modelId="{1095A52F-2AE3-4C30-8AB7-4E5EB59ECF54}" type="pres">
      <dgm:prSet presAssocID="{5F14A05F-759A-476E-BF9A-822F4EF5F679}" presName="parentText" presStyleLbl="node1" presStyleIdx="1" presStyleCnt="4">
        <dgm:presLayoutVars>
          <dgm:chMax val="0"/>
          <dgm:bulletEnabled val="1"/>
        </dgm:presLayoutVars>
      </dgm:prSet>
      <dgm:spPr>
        <a:xfrm>
          <a:off x="0" y="801293"/>
          <a:ext cx="11185284" cy="710775"/>
        </a:xfrm>
        <a:prstGeom prst="roundRect">
          <a:avLst/>
        </a:prstGeom>
      </dgm:spPr>
    </dgm:pt>
    <dgm:pt modelId="{B3303BAC-45FF-4739-B72A-A2765BE1C94F}" type="pres">
      <dgm:prSet presAssocID="{7873D97A-A1B6-486E-A56D-6A814C6CA47B}" presName="spacer" presStyleCnt="0"/>
      <dgm:spPr/>
    </dgm:pt>
    <dgm:pt modelId="{EB405C1B-D009-48E0-B757-9AAC474C2CBE}" type="pres">
      <dgm:prSet presAssocID="{B31D6F39-A7BC-4535-AD49-1EEE8B6F99FD}" presName="parentText" presStyleLbl="node1" presStyleIdx="2" presStyleCnt="4">
        <dgm:presLayoutVars>
          <dgm:chMax val="0"/>
          <dgm:bulletEnabled val="1"/>
        </dgm:presLayoutVars>
      </dgm:prSet>
      <dgm:spPr>
        <a:xfrm>
          <a:off x="0" y="1589828"/>
          <a:ext cx="11185284" cy="710775"/>
        </a:xfrm>
        <a:prstGeom prst="roundRect">
          <a:avLst/>
        </a:prstGeom>
      </dgm:spPr>
    </dgm:pt>
    <dgm:pt modelId="{480368F3-CF11-4D85-B349-7CAB5B2378E2}" type="pres">
      <dgm:prSet presAssocID="{8B12BFE6-2509-45F3-B7BF-77FF941BBAF0}" presName="spacer" presStyleCnt="0"/>
      <dgm:spPr/>
    </dgm:pt>
    <dgm:pt modelId="{7045411E-F2D1-4248-AF02-8A571E21B1CD}" type="pres">
      <dgm:prSet presAssocID="{B31AA866-6176-4B22-93C4-0204ABE56285}" presName="parentText" presStyleLbl="node1" presStyleIdx="3" presStyleCnt="4">
        <dgm:presLayoutVars>
          <dgm:chMax val="0"/>
          <dgm:bulletEnabled val="1"/>
        </dgm:presLayoutVars>
      </dgm:prSet>
      <dgm:spPr>
        <a:xfrm>
          <a:off x="0" y="2378363"/>
          <a:ext cx="11185284" cy="710775"/>
        </a:xfrm>
        <a:prstGeom prst="roundRect">
          <a:avLst/>
        </a:prstGeom>
      </dgm:spPr>
    </dgm:pt>
  </dgm:ptLst>
  <dgm:cxnLst>
    <dgm:cxn modelId="{C2416300-EBC2-459D-A2FE-27E396707578}" type="presOf" srcId="{B31AA866-6176-4B22-93C4-0204ABE56285}" destId="{7045411E-F2D1-4248-AF02-8A571E21B1CD}" srcOrd="0" destOrd="0" presId="urn:microsoft.com/office/officeart/2005/8/layout/vList2"/>
    <dgm:cxn modelId="{AC181A6C-4436-40D0-B427-9FF8C6A08AEB}" type="presOf" srcId="{E32ECE30-351D-44E4-9B8E-BA38EE17F060}" destId="{A39A3DE3-2DC0-41DF-A40C-E4711B22FFA3}" srcOrd="0" destOrd="0" presId="urn:microsoft.com/office/officeart/2005/8/layout/vList2"/>
    <dgm:cxn modelId="{83D54273-94CF-4C86-9F5E-66FFC266E0E6}" type="presOf" srcId="{B31D6F39-A7BC-4535-AD49-1EEE8B6F99FD}" destId="{EB405C1B-D009-48E0-B757-9AAC474C2CBE}" srcOrd="0" destOrd="0" presId="urn:microsoft.com/office/officeart/2005/8/layout/vList2"/>
    <dgm:cxn modelId="{2C682A8C-14E2-4288-91DD-5332BE9A50BA}" type="presOf" srcId="{CE0C2D72-0922-4600-8984-2AA2B53F4CB1}" destId="{E7DD5467-201F-4039-8F91-1F52B6F0CEE7}" srcOrd="0" destOrd="0" presId="urn:microsoft.com/office/officeart/2005/8/layout/vList2"/>
    <dgm:cxn modelId="{316E28AA-6832-4E1C-B227-306749D490B8}" srcId="{E32ECE30-351D-44E4-9B8E-BA38EE17F060}" destId="{5F14A05F-759A-476E-BF9A-822F4EF5F679}" srcOrd="1" destOrd="0" parTransId="{6EC8553E-EAA6-48D7-9A1E-D638AFA8F95A}" sibTransId="{7873D97A-A1B6-486E-A56D-6A814C6CA47B}"/>
    <dgm:cxn modelId="{89514DD9-B862-4860-BEFD-D03406C37944}" srcId="{E32ECE30-351D-44E4-9B8E-BA38EE17F060}" destId="{B31D6F39-A7BC-4535-AD49-1EEE8B6F99FD}" srcOrd="2" destOrd="0" parTransId="{CD1E253E-B164-492E-A3DE-6446284246D9}" sibTransId="{8B12BFE6-2509-45F3-B7BF-77FF941BBAF0}"/>
    <dgm:cxn modelId="{5F89A7EF-1F83-40F0-B2B4-F3484159B1CB}" srcId="{E32ECE30-351D-44E4-9B8E-BA38EE17F060}" destId="{B31AA866-6176-4B22-93C4-0204ABE56285}" srcOrd="3" destOrd="0" parTransId="{6FBB3271-EDBC-4D8C-9FD4-46CDDA945586}" sibTransId="{AE7A8BEF-AE03-4B56-ADB1-83E6DEAC3580}"/>
    <dgm:cxn modelId="{C53F12F4-68C1-427E-9842-C6CB2BF1487A}" srcId="{E32ECE30-351D-44E4-9B8E-BA38EE17F060}" destId="{CE0C2D72-0922-4600-8984-2AA2B53F4CB1}" srcOrd="0" destOrd="0" parTransId="{E1005202-AE07-41AF-AE30-90723452865F}" sibTransId="{985A94E3-762F-4599-9EDB-5F135E00F7A5}"/>
    <dgm:cxn modelId="{F45D15F9-DD4A-49A9-A38E-71EBB3C4A3DE}" type="presOf" srcId="{5F14A05F-759A-476E-BF9A-822F4EF5F679}" destId="{1095A52F-2AE3-4C30-8AB7-4E5EB59ECF54}" srcOrd="0" destOrd="0" presId="urn:microsoft.com/office/officeart/2005/8/layout/vList2"/>
    <dgm:cxn modelId="{0A1E4903-CB1D-4EA8-8F0E-725927592BB4}" type="presParOf" srcId="{A39A3DE3-2DC0-41DF-A40C-E4711B22FFA3}" destId="{E7DD5467-201F-4039-8F91-1F52B6F0CEE7}" srcOrd="0" destOrd="0" presId="urn:microsoft.com/office/officeart/2005/8/layout/vList2"/>
    <dgm:cxn modelId="{455D91BC-41E4-47A4-92E1-44E9D88EABCB}" type="presParOf" srcId="{A39A3DE3-2DC0-41DF-A40C-E4711B22FFA3}" destId="{F56ABD5F-7652-44AF-9179-FB04A7523943}" srcOrd="1" destOrd="0" presId="urn:microsoft.com/office/officeart/2005/8/layout/vList2"/>
    <dgm:cxn modelId="{842EC452-7462-4D38-8E00-AD8E65FFE30F}" type="presParOf" srcId="{A39A3DE3-2DC0-41DF-A40C-E4711B22FFA3}" destId="{1095A52F-2AE3-4C30-8AB7-4E5EB59ECF54}" srcOrd="2" destOrd="0" presId="urn:microsoft.com/office/officeart/2005/8/layout/vList2"/>
    <dgm:cxn modelId="{E2207005-AEF3-4B3F-8D58-808D7E22ABB7}" type="presParOf" srcId="{A39A3DE3-2DC0-41DF-A40C-E4711B22FFA3}" destId="{B3303BAC-45FF-4739-B72A-A2765BE1C94F}" srcOrd="3" destOrd="0" presId="urn:microsoft.com/office/officeart/2005/8/layout/vList2"/>
    <dgm:cxn modelId="{08B97FB8-3992-49BB-ACD9-093BA42B6F92}" type="presParOf" srcId="{A39A3DE3-2DC0-41DF-A40C-E4711B22FFA3}" destId="{EB405C1B-D009-48E0-B757-9AAC474C2CBE}" srcOrd="4" destOrd="0" presId="urn:microsoft.com/office/officeart/2005/8/layout/vList2"/>
    <dgm:cxn modelId="{CCD7473A-8BEF-4B5E-8194-BFFD5F2883F2}" type="presParOf" srcId="{A39A3DE3-2DC0-41DF-A40C-E4711B22FFA3}" destId="{480368F3-CF11-4D85-B349-7CAB5B2378E2}" srcOrd="5" destOrd="0" presId="urn:microsoft.com/office/officeart/2005/8/layout/vList2"/>
    <dgm:cxn modelId="{0384A156-EF15-4496-8063-CB7A28CD7934}" type="presParOf" srcId="{A39A3DE3-2DC0-41DF-A40C-E4711B22FFA3}" destId="{7045411E-F2D1-4248-AF02-8A571E21B1C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0960A72-D184-41E9-B891-A80F293782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196A164-3559-4F33-ACA0-5167ABE1F52F}">
      <dgm:prSet phldrT="[Tekst]" custT="1"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pl-PL" sz="2000" dirty="0">
              <a:solidFill>
                <a:schemeClr val="bg1"/>
              </a:solidFill>
            </a:rPr>
            <a:t>Dopuszczalne zmiany w budżecie</a:t>
          </a:r>
        </a:p>
      </dgm:t>
    </dgm:pt>
    <dgm:pt modelId="{FA661CD8-B6E2-464F-9AC6-4EFE918D6FA7}" type="parTrans" cxnId="{9F5F2945-5E70-4C8B-B519-8F72E5D86D0A}">
      <dgm:prSet/>
      <dgm:spPr/>
      <dgm:t>
        <a:bodyPr/>
        <a:lstStyle/>
        <a:p>
          <a:endParaRPr lang="pl-PL"/>
        </a:p>
      </dgm:t>
    </dgm:pt>
    <dgm:pt modelId="{31560AF6-8628-4590-8E5E-D02BA5CA7FFD}" type="sibTrans" cxnId="{9F5F2945-5E70-4C8B-B519-8F72E5D86D0A}">
      <dgm:prSet/>
      <dgm:spPr/>
      <dgm:t>
        <a:bodyPr/>
        <a:lstStyle/>
        <a:p>
          <a:endParaRPr lang="pl-PL"/>
        </a:p>
      </dgm:t>
    </dgm:pt>
    <dgm:pt modelId="{512631AC-E1E3-47F3-BAF3-8B3A4B0B813B}">
      <dgm:prSet custT="1"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pl-PL" sz="2000" dirty="0">
              <a:solidFill>
                <a:schemeClr val="bg1"/>
              </a:solidFill>
            </a:rPr>
            <a:t>Zmiana umowy o powierzenie grantu</a:t>
          </a:r>
          <a:r>
            <a:rPr lang="pl-PL" sz="2300" dirty="0">
              <a:solidFill>
                <a:schemeClr val="bg1"/>
              </a:solidFill>
            </a:rPr>
            <a:t> </a:t>
          </a:r>
        </a:p>
      </dgm:t>
    </dgm:pt>
    <dgm:pt modelId="{7C32020B-0D00-46DE-9A4C-B8B325C29E05}" type="parTrans" cxnId="{6C0825F5-2F92-47D3-BD4E-CE3703B33E1B}">
      <dgm:prSet/>
      <dgm:spPr/>
      <dgm:t>
        <a:bodyPr/>
        <a:lstStyle/>
        <a:p>
          <a:endParaRPr lang="pl-PL"/>
        </a:p>
      </dgm:t>
    </dgm:pt>
    <dgm:pt modelId="{7E0CCA98-A49E-48C6-A910-19B25C455389}" type="sibTrans" cxnId="{6C0825F5-2F92-47D3-BD4E-CE3703B33E1B}">
      <dgm:prSet/>
      <dgm:spPr/>
      <dgm:t>
        <a:bodyPr/>
        <a:lstStyle/>
        <a:p>
          <a:endParaRPr lang="pl-PL"/>
        </a:p>
      </dgm:t>
    </dgm:pt>
    <dgm:pt modelId="{D0C9B16F-ECF4-44A2-BF93-257A583E5ADA}">
      <dgm:prSet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pl-PL" dirty="0">
              <a:solidFill>
                <a:schemeClr val="tx1">
                  <a:lumMod val="50000"/>
                </a:schemeClr>
              </a:solidFill>
            </a:rPr>
            <a:t>Zmiany treści umowy (z wyłączeniem treści wniosku) o powierzenie grantu wymagają formy pisemnego aneksu</a:t>
          </a:r>
        </a:p>
      </dgm:t>
    </dgm:pt>
    <dgm:pt modelId="{E13E21B6-703B-4F8F-BECA-1A0EC61B802E}" type="parTrans" cxnId="{7089F951-ED08-413F-A774-91EE787E40B3}">
      <dgm:prSet/>
      <dgm:spPr/>
      <dgm:t>
        <a:bodyPr/>
        <a:lstStyle/>
        <a:p>
          <a:endParaRPr lang="pl-PL"/>
        </a:p>
      </dgm:t>
    </dgm:pt>
    <dgm:pt modelId="{72D447C1-223D-451A-9573-7F5A408E95FC}" type="sibTrans" cxnId="{7089F951-ED08-413F-A774-91EE787E40B3}">
      <dgm:prSet/>
      <dgm:spPr/>
      <dgm:t>
        <a:bodyPr/>
        <a:lstStyle/>
        <a:p>
          <a:endParaRPr lang="pl-PL"/>
        </a:p>
      </dgm:t>
    </dgm:pt>
    <dgm:pt modelId="{9B70A222-827A-44E2-8731-65B5E4C91F8E}">
      <dgm:prSet phldrT="[Teks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pl-PL" sz="1800" b="0" dirty="0">
              <a:solidFill>
                <a:schemeClr val="tx1">
                  <a:lumMod val="50000"/>
                </a:schemeClr>
              </a:solidFill>
            </a:rPr>
            <a:t>PP realizując projekt powinien dokonywać wydatków zgodnie z umową o powierzenie grantu i budżetem projektu.</a:t>
          </a:r>
        </a:p>
      </dgm:t>
    </dgm:pt>
    <dgm:pt modelId="{1C38DE2B-7AA0-4275-AD6C-BEB15836C9CB}" type="parTrans" cxnId="{AEC0E6DA-61EC-44C0-8CC8-A2785C846526}">
      <dgm:prSet/>
      <dgm:spPr/>
      <dgm:t>
        <a:bodyPr/>
        <a:lstStyle/>
        <a:p>
          <a:endParaRPr lang="pl-PL"/>
        </a:p>
      </dgm:t>
    </dgm:pt>
    <dgm:pt modelId="{4F82155F-A09B-4864-B216-C9C603758603}" type="sibTrans" cxnId="{AEC0E6DA-61EC-44C0-8CC8-A2785C846526}">
      <dgm:prSet/>
      <dgm:spPr/>
      <dgm:t>
        <a:bodyPr/>
        <a:lstStyle/>
        <a:p>
          <a:endParaRPr lang="pl-PL"/>
        </a:p>
      </dgm:t>
    </dgm:pt>
    <dgm:pt modelId="{C386F343-7A47-489A-A349-130FD2446007}">
      <dgm:prSet phldrT="[Teks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pl-PL" sz="1800" b="0" dirty="0">
              <a:solidFill>
                <a:schemeClr val="tx1">
                  <a:lumMod val="50000"/>
                </a:schemeClr>
              </a:solidFill>
            </a:rPr>
            <a:t>W toku realizacji projektu nie jest dopuszczalne wprowadzanie zmian w budżecie projektu bez uzgodnienia z PFRON.</a:t>
          </a:r>
        </a:p>
      </dgm:t>
    </dgm:pt>
    <dgm:pt modelId="{58D11DBE-2FC3-404C-930E-A55D701AE4C7}" type="parTrans" cxnId="{51D5690D-2D2E-4804-981E-4C31B52C2F6C}">
      <dgm:prSet/>
      <dgm:spPr/>
      <dgm:t>
        <a:bodyPr/>
        <a:lstStyle/>
        <a:p>
          <a:endParaRPr lang="pl-PL"/>
        </a:p>
      </dgm:t>
    </dgm:pt>
    <dgm:pt modelId="{5905D4D0-56F0-4381-9D22-0779113136CA}" type="sibTrans" cxnId="{51D5690D-2D2E-4804-981E-4C31B52C2F6C}">
      <dgm:prSet/>
      <dgm:spPr/>
      <dgm:t>
        <a:bodyPr/>
        <a:lstStyle/>
        <a:p>
          <a:endParaRPr lang="pl-PL"/>
        </a:p>
      </dgm:t>
    </dgm:pt>
    <dgm:pt modelId="{F7ABB03A-CC71-49B2-8B04-79098CE57ECC}">
      <dgm:prSet phldrT="[Tekst]" custT="1"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pl-PL" sz="1800" b="0" dirty="0">
              <a:solidFill>
                <a:schemeClr val="tx1">
                  <a:lumMod val="50000"/>
                </a:schemeClr>
              </a:solidFill>
            </a:rPr>
            <a:t>Za zmiany w budżecie nie uznaje się przesunięć między pozycjami budżetowymi </a:t>
          </a:r>
          <a:r>
            <a:rPr lang="pl-PL" sz="1800" b="1" dirty="0">
              <a:solidFill>
                <a:schemeClr val="tx1">
                  <a:lumMod val="50000"/>
                </a:schemeClr>
              </a:solidFill>
            </a:rPr>
            <a:t>obejmującymi wydatki bieżące </a:t>
          </a:r>
          <a:r>
            <a:rPr lang="pl-PL" sz="1800" b="0" dirty="0">
              <a:solidFill>
                <a:schemeClr val="tx1">
                  <a:lumMod val="50000"/>
                </a:schemeClr>
              </a:solidFill>
            </a:rPr>
            <a:t>do wysokości 10% pozycji z której środki są przenoszone i pozycji do której środki są przenoszone.</a:t>
          </a:r>
        </a:p>
      </dgm:t>
    </dgm:pt>
    <dgm:pt modelId="{8769DE05-E0BA-4C65-9E46-205540AFC1DD}" type="parTrans" cxnId="{78AFFE64-4AD2-4CA6-BD2B-028F5614E7E3}">
      <dgm:prSet/>
      <dgm:spPr/>
      <dgm:t>
        <a:bodyPr/>
        <a:lstStyle/>
        <a:p>
          <a:endParaRPr lang="pl-PL"/>
        </a:p>
      </dgm:t>
    </dgm:pt>
    <dgm:pt modelId="{74DA0422-E5FE-49B4-B7CF-22C755D30FA3}" type="sibTrans" cxnId="{78AFFE64-4AD2-4CA6-BD2B-028F5614E7E3}">
      <dgm:prSet/>
      <dgm:spPr/>
      <dgm:t>
        <a:bodyPr/>
        <a:lstStyle/>
        <a:p>
          <a:endParaRPr lang="pl-PL"/>
        </a:p>
      </dgm:t>
    </dgm:pt>
    <dgm:pt modelId="{AE1F96B4-3A7E-4715-850D-A54CC2A2128F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pl-PL" dirty="0">
              <a:solidFill>
                <a:schemeClr val="tx1">
                  <a:lumMod val="50000"/>
                </a:schemeClr>
              </a:solidFill>
            </a:rPr>
            <a:t>Propozycje zmiany muszą być zgłaszane z odpowiednim wyprzedzeniem uwzględniającym harmonogram projektu, z tym że proponowane przez Wnioskodawcę zmiany w umowie nie mogą być złożone później niż na miesiąc przed końcem realizacji projektu.</a:t>
          </a:r>
        </a:p>
      </dgm:t>
    </dgm:pt>
    <dgm:pt modelId="{9760F91E-226A-405F-AEE9-D5F4D4DC2810}" type="parTrans" cxnId="{C3C6AC65-14CC-4C20-874C-65D94DFA793E}">
      <dgm:prSet/>
      <dgm:spPr/>
      <dgm:t>
        <a:bodyPr/>
        <a:lstStyle/>
        <a:p>
          <a:endParaRPr lang="pl-PL"/>
        </a:p>
      </dgm:t>
    </dgm:pt>
    <dgm:pt modelId="{62533F17-F84E-44F0-A94C-EF14FECD975D}" type="sibTrans" cxnId="{C3C6AC65-14CC-4C20-874C-65D94DFA793E}">
      <dgm:prSet/>
      <dgm:spPr/>
      <dgm:t>
        <a:bodyPr/>
        <a:lstStyle/>
        <a:p>
          <a:endParaRPr lang="pl-PL"/>
        </a:p>
      </dgm:t>
    </dgm:pt>
    <dgm:pt modelId="{C1E2E8E2-3D47-4E8B-B96E-29270F44B1C7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pl-PL" dirty="0">
              <a:solidFill>
                <a:schemeClr val="tx1">
                  <a:lumMod val="50000"/>
                </a:schemeClr>
              </a:solidFill>
            </a:rPr>
            <a:t>Korespondencję w sprawie zmian w projekcie Wnioskodawca przesyła za pomocą generatora wniosków. W piśmie należy szczegółowo i precyzyjnie opisać proponowane zmiany wraz z uzasadnieniem.</a:t>
          </a:r>
        </a:p>
      </dgm:t>
    </dgm:pt>
    <dgm:pt modelId="{53E9856D-5533-43E2-B33E-7B7A3F5C61F0}" type="parTrans" cxnId="{1084DFB5-2E9C-479A-BEF9-35D8429B1CC8}">
      <dgm:prSet/>
      <dgm:spPr/>
      <dgm:t>
        <a:bodyPr/>
        <a:lstStyle/>
        <a:p>
          <a:endParaRPr lang="pl-PL"/>
        </a:p>
      </dgm:t>
    </dgm:pt>
    <dgm:pt modelId="{47C1157C-85CC-4EC5-AE9B-426ABC525C9F}" type="sibTrans" cxnId="{1084DFB5-2E9C-479A-BEF9-35D8429B1CC8}">
      <dgm:prSet/>
      <dgm:spPr/>
      <dgm:t>
        <a:bodyPr/>
        <a:lstStyle/>
        <a:p>
          <a:endParaRPr lang="pl-PL"/>
        </a:p>
      </dgm:t>
    </dgm:pt>
    <dgm:pt modelId="{1221CD3A-D466-40E4-B1E1-3C13AB2E35D2}" type="pres">
      <dgm:prSet presAssocID="{D0960A72-D184-41E9-B891-A80F2937822B}" presName="linear" presStyleCnt="0">
        <dgm:presLayoutVars>
          <dgm:animLvl val="lvl"/>
          <dgm:resizeHandles val="exact"/>
        </dgm:presLayoutVars>
      </dgm:prSet>
      <dgm:spPr/>
    </dgm:pt>
    <dgm:pt modelId="{A344F882-E5DD-4A9F-B6DA-E82150346167}" type="pres">
      <dgm:prSet presAssocID="{3196A164-3559-4F33-ACA0-5167ABE1F52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BEA19C2-97B7-40CC-9D3F-0B160A1E1512}" type="pres">
      <dgm:prSet presAssocID="{3196A164-3559-4F33-ACA0-5167ABE1F52F}" presName="childText" presStyleLbl="revTx" presStyleIdx="0" presStyleCnt="2">
        <dgm:presLayoutVars>
          <dgm:bulletEnabled val="1"/>
        </dgm:presLayoutVars>
      </dgm:prSet>
      <dgm:spPr/>
    </dgm:pt>
    <dgm:pt modelId="{54795C68-D712-4AF5-8D2D-6F0DF4000AA8}" type="pres">
      <dgm:prSet presAssocID="{512631AC-E1E3-47F3-BAF3-8B3A4B0B813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FC6EABE-0D7C-4CD9-9D63-3EBC99F41F58}" type="pres">
      <dgm:prSet presAssocID="{512631AC-E1E3-47F3-BAF3-8B3A4B0B813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1D5690D-2D2E-4804-981E-4C31B52C2F6C}" srcId="{3196A164-3559-4F33-ACA0-5167ABE1F52F}" destId="{C386F343-7A47-489A-A349-130FD2446007}" srcOrd="1" destOrd="0" parTransId="{58D11DBE-2FC3-404C-930E-A55D701AE4C7}" sibTransId="{5905D4D0-56F0-4381-9D22-0779113136CA}"/>
    <dgm:cxn modelId="{52E0B21C-7375-4953-8137-1FAD3486EFED}" type="presOf" srcId="{AE1F96B4-3A7E-4715-850D-A54CC2A2128F}" destId="{EFC6EABE-0D7C-4CD9-9D63-3EBC99F41F58}" srcOrd="0" destOrd="1" presId="urn:microsoft.com/office/officeart/2005/8/layout/vList2"/>
    <dgm:cxn modelId="{6A4D512C-6B9E-470A-A8E6-DB46C3671C09}" type="presOf" srcId="{F7ABB03A-CC71-49B2-8B04-79098CE57ECC}" destId="{EBEA19C2-97B7-40CC-9D3F-0B160A1E1512}" srcOrd="0" destOrd="2" presId="urn:microsoft.com/office/officeart/2005/8/layout/vList2"/>
    <dgm:cxn modelId="{F11BFB31-D168-4093-A106-0D745E854C3F}" type="presOf" srcId="{512631AC-E1E3-47F3-BAF3-8B3A4B0B813B}" destId="{54795C68-D712-4AF5-8D2D-6F0DF4000AA8}" srcOrd="0" destOrd="0" presId="urn:microsoft.com/office/officeart/2005/8/layout/vList2"/>
    <dgm:cxn modelId="{19787D34-510E-4708-AB24-79F402056A3E}" type="presOf" srcId="{3196A164-3559-4F33-ACA0-5167ABE1F52F}" destId="{A344F882-E5DD-4A9F-B6DA-E82150346167}" srcOrd="0" destOrd="0" presId="urn:microsoft.com/office/officeart/2005/8/layout/vList2"/>
    <dgm:cxn modelId="{B02F025F-1BEA-469D-B6C7-69AB4F335C48}" type="presOf" srcId="{D0960A72-D184-41E9-B891-A80F2937822B}" destId="{1221CD3A-D466-40E4-B1E1-3C13AB2E35D2}" srcOrd="0" destOrd="0" presId="urn:microsoft.com/office/officeart/2005/8/layout/vList2"/>
    <dgm:cxn modelId="{78AFFE64-4AD2-4CA6-BD2B-028F5614E7E3}" srcId="{3196A164-3559-4F33-ACA0-5167ABE1F52F}" destId="{F7ABB03A-CC71-49B2-8B04-79098CE57ECC}" srcOrd="2" destOrd="0" parTransId="{8769DE05-E0BA-4C65-9E46-205540AFC1DD}" sibTransId="{74DA0422-E5FE-49B4-B7CF-22C755D30FA3}"/>
    <dgm:cxn modelId="{9F5F2945-5E70-4C8B-B519-8F72E5D86D0A}" srcId="{D0960A72-D184-41E9-B891-A80F2937822B}" destId="{3196A164-3559-4F33-ACA0-5167ABE1F52F}" srcOrd="0" destOrd="0" parTransId="{FA661CD8-B6E2-464F-9AC6-4EFE918D6FA7}" sibTransId="{31560AF6-8628-4590-8E5E-D02BA5CA7FFD}"/>
    <dgm:cxn modelId="{C3C6AC65-14CC-4C20-874C-65D94DFA793E}" srcId="{512631AC-E1E3-47F3-BAF3-8B3A4B0B813B}" destId="{AE1F96B4-3A7E-4715-850D-A54CC2A2128F}" srcOrd="1" destOrd="0" parTransId="{9760F91E-226A-405F-AEE9-D5F4D4DC2810}" sibTransId="{62533F17-F84E-44F0-A94C-EF14FECD975D}"/>
    <dgm:cxn modelId="{7089F951-ED08-413F-A774-91EE787E40B3}" srcId="{512631AC-E1E3-47F3-BAF3-8B3A4B0B813B}" destId="{D0C9B16F-ECF4-44A2-BF93-257A583E5ADA}" srcOrd="0" destOrd="0" parTransId="{E13E21B6-703B-4F8F-BECA-1A0EC61B802E}" sibTransId="{72D447C1-223D-451A-9573-7F5A408E95FC}"/>
    <dgm:cxn modelId="{AD13F289-8656-4B69-85EC-029CF4E93B3C}" type="presOf" srcId="{9B70A222-827A-44E2-8731-65B5E4C91F8E}" destId="{EBEA19C2-97B7-40CC-9D3F-0B160A1E1512}" srcOrd="0" destOrd="0" presId="urn:microsoft.com/office/officeart/2005/8/layout/vList2"/>
    <dgm:cxn modelId="{1084DFB5-2E9C-479A-BEF9-35D8429B1CC8}" srcId="{512631AC-E1E3-47F3-BAF3-8B3A4B0B813B}" destId="{C1E2E8E2-3D47-4E8B-B96E-29270F44B1C7}" srcOrd="2" destOrd="0" parTransId="{53E9856D-5533-43E2-B33E-7B7A3F5C61F0}" sibTransId="{47C1157C-85CC-4EC5-AE9B-426ABC525C9F}"/>
    <dgm:cxn modelId="{2DC0D8C4-633E-4CBB-BE92-9788E3EE3C07}" type="presOf" srcId="{C1E2E8E2-3D47-4E8B-B96E-29270F44B1C7}" destId="{EFC6EABE-0D7C-4CD9-9D63-3EBC99F41F58}" srcOrd="0" destOrd="2" presId="urn:microsoft.com/office/officeart/2005/8/layout/vList2"/>
    <dgm:cxn modelId="{CEE463D6-B814-4CAE-A71B-8640726E29B6}" type="presOf" srcId="{C386F343-7A47-489A-A349-130FD2446007}" destId="{EBEA19C2-97B7-40CC-9D3F-0B160A1E1512}" srcOrd="0" destOrd="1" presId="urn:microsoft.com/office/officeart/2005/8/layout/vList2"/>
    <dgm:cxn modelId="{AEC0E6DA-61EC-44C0-8CC8-A2785C846526}" srcId="{3196A164-3559-4F33-ACA0-5167ABE1F52F}" destId="{9B70A222-827A-44E2-8731-65B5E4C91F8E}" srcOrd="0" destOrd="0" parTransId="{1C38DE2B-7AA0-4275-AD6C-BEB15836C9CB}" sibTransId="{4F82155F-A09B-4864-B216-C9C603758603}"/>
    <dgm:cxn modelId="{9770C3F4-39E4-410D-B543-0D6DB0A9546C}" type="presOf" srcId="{D0C9B16F-ECF4-44A2-BF93-257A583E5ADA}" destId="{EFC6EABE-0D7C-4CD9-9D63-3EBC99F41F58}" srcOrd="0" destOrd="0" presId="urn:microsoft.com/office/officeart/2005/8/layout/vList2"/>
    <dgm:cxn modelId="{6C0825F5-2F92-47D3-BD4E-CE3703B33E1B}" srcId="{D0960A72-D184-41E9-B891-A80F2937822B}" destId="{512631AC-E1E3-47F3-BAF3-8B3A4B0B813B}" srcOrd="1" destOrd="0" parTransId="{7C32020B-0D00-46DE-9A4C-B8B325C29E05}" sibTransId="{7E0CCA98-A49E-48C6-A910-19B25C455389}"/>
    <dgm:cxn modelId="{3E43A839-4E09-40E1-9319-EDBB1DFA8FD4}" type="presParOf" srcId="{1221CD3A-D466-40E4-B1E1-3C13AB2E35D2}" destId="{A344F882-E5DD-4A9F-B6DA-E82150346167}" srcOrd="0" destOrd="0" presId="urn:microsoft.com/office/officeart/2005/8/layout/vList2"/>
    <dgm:cxn modelId="{A6E490BB-1FF9-4D39-AEAF-F349632432E5}" type="presParOf" srcId="{1221CD3A-D466-40E4-B1E1-3C13AB2E35D2}" destId="{EBEA19C2-97B7-40CC-9D3F-0B160A1E1512}" srcOrd="1" destOrd="0" presId="urn:microsoft.com/office/officeart/2005/8/layout/vList2"/>
    <dgm:cxn modelId="{A7DB76D3-EE13-4F31-9E19-460398C8A912}" type="presParOf" srcId="{1221CD3A-D466-40E4-B1E1-3C13AB2E35D2}" destId="{54795C68-D712-4AF5-8D2D-6F0DF4000AA8}" srcOrd="2" destOrd="0" presId="urn:microsoft.com/office/officeart/2005/8/layout/vList2"/>
    <dgm:cxn modelId="{48165155-49AD-4F7A-A161-EDE4DF4FED98}" type="presParOf" srcId="{1221CD3A-D466-40E4-B1E1-3C13AB2E35D2}" destId="{EFC6EABE-0D7C-4CD9-9D63-3EBC99F41F5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A13D25B-412E-4C87-B177-CD711BE645BD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B8EAECDD-29F9-48A9-A870-CCEC3E203929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l-PL" sz="1400" b="1" dirty="0">
              <a:solidFill>
                <a:schemeClr val="tx1">
                  <a:lumMod val="50000"/>
                </a:schemeClr>
              </a:solidFill>
            </a:rPr>
            <a:t>Sprawozdanie z realizacji umowy o powierzenie grantu oraz rozliczenie wydatków, przekazywane jest za pośrednictwem generatora wniosków.</a:t>
          </a:r>
        </a:p>
      </dgm:t>
    </dgm:pt>
    <dgm:pt modelId="{46C63309-4C38-42DD-9981-2F77439DD89F}" type="parTrans" cxnId="{CFBDAEBC-0270-4ED3-95B7-DEB161944B78}">
      <dgm:prSet/>
      <dgm:spPr/>
      <dgm:t>
        <a:bodyPr/>
        <a:lstStyle/>
        <a:p>
          <a:endParaRPr lang="pl-PL"/>
        </a:p>
      </dgm:t>
    </dgm:pt>
    <dgm:pt modelId="{2B4C162C-0F88-4F6C-8092-4623CB8D923F}" type="sibTrans" cxnId="{CFBDAEBC-0270-4ED3-95B7-DEB161944B78}">
      <dgm:prSet/>
      <dgm:spPr/>
      <dgm:t>
        <a:bodyPr/>
        <a:lstStyle/>
        <a:p>
          <a:endParaRPr lang="pl-PL"/>
        </a:p>
      </dgm:t>
    </dgm:pt>
    <dgm:pt modelId="{A862ED28-BBA4-4721-A2E1-029C92511EC6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l-PL" sz="1400" b="1" dirty="0">
              <a:solidFill>
                <a:schemeClr val="tx1">
                  <a:lumMod val="50000"/>
                </a:schemeClr>
              </a:solidFill>
            </a:rPr>
            <a:t>Termin składania sprawozdań oraz rozliczeń udzielonego grantu określony jest w umowie o powierzenie grantu.</a:t>
          </a:r>
        </a:p>
      </dgm:t>
    </dgm:pt>
    <dgm:pt modelId="{0FE2F8C8-A0ED-4313-B3C9-DF130D6F7ADE}" type="parTrans" cxnId="{0BF13088-CB2A-41DC-94D9-54E6C0871496}">
      <dgm:prSet/>
      <dgm:spPr/>
      <dgm:t>
        <a:bodyPr/>
        <a:lstStyle/>
        <a:p>
          <a:endParaRPr lang="pl-PL"/>
        </a:p>
      </dgm:t>
    </dgm:pt>
    <dgm:pt modelId="{DA68667C-A306-4A13-B52E-C789F98C4F45}" type="sibTrans" cxnId="{0BF13088-CB2A-41DC-94D9-54E6C0871496}">
      <dgm:prSet/>
      <dgm:spPr/>
      <dgm:t>
        <a:bodyPr/>
        <a:lstStyle/>
        <a:p>
          <a:endParaRPr lang="pl-PL"/>
        </a:p>
      </dgm:t>
    </dgm:pt>
    <dgm:pt modelId="{639CCFBA-CD4D-4D6D-88D3-EBEC42A687E0}">
      <dgm:prSet custT="1"/>
      <dgm:spPr/>
      <dgm:t>
        <a:bodyPr/>
        <a:lstStyle/>
        <a:p>
          <a:r>
            <a:rPr lang="pl-PL" sz="1400" b="1" dirty="0">
              <a:solidFill>
                <a:schemeClr val="tx1">
                  <a:lumMod val="50000"/>
                </a:schemeClr>
              </a:solidFill>
            </a:rPr>
            <a:t>W przypadku braków w sprawozdaniu lub konieczności dodatkowych wyjaśnień, Wnioskodawca jest zobowiązany do złożenia odpowiednich informacji i wyjaśnień w formie i terminie wskazanym przez PFRON.</a:t>
          </a:r>
        </a:p>
      </dgm:t>
    </dgm:pt>
    <dgm:pt modelId="{B3F81235-4B96-4897-A20C-ABA925D1F13E}" type="parTrans" cxnId="{B7BEF41B-07B9-4C59-A07B-2607ADA36416}">
      <dgm:prSet/>
      <dgm:spPr/>
      <dgm:t>
        <a:bodyPr/>
        <a:lstStyle/>
        <a:p>
          <a:endParaRPr lang="pl-PL"/>
        </a:p>
      </dgm:t>
    </dgm:pt>
    <dgm:pt modelId="{D369AA0D-FD99-42BD-BD90-DD4E36B4BCFE}" type="sibTrans" cxnId="{B7BEF41B-07B9-4C59-A07B-2607ADA36416}">
      <dgm:prSet/>
      <dgm:spPr/>
      <dgm:t>
        <a:bodyPr/>
        <a:lstStyle/>
        <a:p>
          <a:endParaRPr lang="pl-PL"/>
        </a:p>
      </dgm:t>
    </dgm:pt>
    <dgm:pt modelId="{DEE682F7-8993-43D4-A4E2-317CBB28AB68}">
      <dgm:prSet custT="1"/>
      <dgm:spPr/>
      <dgm:t>
        <a:bodyPr/>
        <a:lstStyle/>
        <a:p>
          <a:r>
            <a:rPr lang="pl-PL" sz="1400" b="1" dirty="0">
              <a:solidFill>
                <a:schemeClr val="tx1">
                  <a:lumMod val="50000"/>
                </a:schemeClr>
              </a:solidFill>
            </a:rPr>
            <a:t>Brak złożenia sprawozdania częściowego lub końcowego może skutkować obowiązkiem zwrotu całości lub części grantu.</a:t>
          </a:r>
        </a:p>
      </dgm:t>
    </dgm:pt>
    <dgm:pt modelId="{BE4BED85-84E8-4087-90CE-EC2F2A95CD19}" type="parTrans" cxnId="{9793197E-D776-4740-87AB-53034D9EB05F}">
      <dgm:prSet/>
      <dgm:spPr/>
      <dgm:t>
        <a:bodyPr/>
        <a:lstStyle/>
        <a:p>
          <a:endParaRPr lang="pl-PL"/>
        </a:p>
      </dgm:t>
    </dgm:pt>
    <dgm:pt modelId="{3C76D0E7-D5F6-4F75-B2A1-AC3AF021980C}" type="sibTrans" cxnId="{9793197E-D776-4740-87AB-53034D9EB05F}">
      <dgm:prSet/>
      <dgm:spPr/>
      <dgm:t>
        <a:bodyPr/>
        <a:lstStyle/>
        <a:p>
          <a:endParaRPr lang="pl-PL"/>
        </a:p>
      </dgm:t>
    </dgm:pt>
    <dgm:pt modelId="{BD5EB3D8-D669-4D80-A2B3-7C776E8BDB32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l-PL" sz="1400" b="1" dirty="0">
              <a:solidFill>
                <a:schemeClr val="tx1">
                  <a:lumMod val="50000"/>
                </a:schemeClr>
              </a:solidFill>
            </a:rPr>
            <a:t>Na zakończenie realizacji projektu Wnioskodawca ma obowiązek poddać się audytowi dostępności ex-post. Wykonawcę audytu wybiera i opłaca PFRON.</a:t>
          </a:r>
        </a:p>
      </dgm:t>
    </dgm:pt>
    <dgm:pt modelId="{065869F9-2E9D-437B-B321-4C6C9A4CBE38}" type="parTrans" cxnId="{1DE9A3B7-D6BA-461F-B8DE-2AB7310F3966}">
      <dgm:prSet/>
      <dgm:spPr/>
      <dgm:t>
        <a:bodyPr/>
        <a:lstStyle/>
        <a:p>
          <a:endParaRPr lang="pl-PL"/>
        </a:p>
      </dgm:t>
    </dgm:pt>
    <dgm:pt modelId="{009A500B-2E4F-4663-98E1-79A75734280D}" type="sibTrans" cxnId="{1DE9A3B7-D6BA-461F-B8DE-2AB7310F3966}">
      <dgm:prSet/>
      <dgm:spPr/>
      <dgm:t>
        <a:bodyPr/>
        <a:lstStyle/>
        <a:p>
          <a:endParaRPr lang="pl-PL"/>
        </a:p>
      </dgm:t>
    </dgm:pt>
    <dgm:pt modelId="{373619B3-0F6E-445B-8A3E-876DD39E7834}" type="pres">
      <dgm:prSet presAssocID="{1A13D25B-412E-4C87-B177-CD711BE645BD}" presName="Name0" presStyleCnt="0">
        <dgm:presLayoutVars>
          <dgm:dir/>
          <dgm:resizeHandles val="exact"/>
        </dgm:presLayoutVars>
      </dgm:prSet>
      <dgm:spPr/>
    </dgm:pt>
    <dgm:pt modelId="{67224E51-6358-481D-BF53-C102354A1DBB}" type="pres">
      <dgm:prSet presAssocID="{B8EAECDD-29F9-48A9-A870-CCEC3E203929}" presName="node" presStyleLbl="node1" presStyleIdx="0" presStyleCnt="5" custScaleX="132753">
        <dgm:presLayoutVars>
          <dgm:bulletEnabled val="1"/>
        </dgm:presLayoutVars>
      </dgm:prSet>
      <dgm:spPr/>
    </dgm:pt>
    <dgm:pt modelId="{FF9E3348-5BC5-4614-8DA3-239DA4B03030}" type="pres">
      <dgm:prSet presAssocID="{2B4C162C-0F88-4F6C-8092-4623CB8D923F}" presName="sibTrans" presStyleLbl="sibTrans1D1" presStyleIdx="0" presStyleCnt="4"/>
      <dgm:spPr/>
    </dgm:pt>
    <dgm:pt modelId="{46662469-5CA9-4BE6-A0A4-52F0769FE7F6}" type="pres">
      <dgm:prSet presAssocID="{2B4C162C-0F88-4F6C-8092-4623CB8D923F}" presName="connectorText" presStyleLbl="sibTrans1D1" presStyleIdx="0" presStyleCnt="4"/>
      <dgm:spPr/>
    </dgm:pt>
    <dgm:pt modelId="{33CFF5A7-1881-4B98-83FF-F8D7E011721F}" type="pres">
      <dgm:prSet presAssocID="{A862ED28-BBA4-4721-A2E1-029C92511EC6}" presName="node" presStyleLbl="node1" presStyleIdx="1" presStyleCnt="5" custScaleX="132753">
        <dgm:presLayoutVars>
          <dgm:bulletEnabled val="1"/>
        </dgm:presLayoutVars>
      </dgm:prSet>
      <dgm:spPr/>
    </dgm:pt>
    <dgm:pt modelId="{312F289D-3ACB-41D7-9230-BFB54DBD2B66}" type="pres">
      <dgm:prSet presAssocID="{DA68667C-A306-4A13-B52E-C789F98C4F45}" presName="sibTrans" presStyleLbl="sibTrans1D1" presStyleIdx="1" presStyleCnt="4"/>
      <dgm:spPr/>
    </dgm:pt>
    <dgm:pt modelId="{2BD3EF9C-F40A-48C8-840C-C7209FB9B7C9}" type="pres">
      <dgm:prSet presAssocID="{DA68667C-A306-4A13-B52E-C789F98C4F45}" presName="connectorText" presStyleLbl="sibTrans1D1" presStyleIdx="1" presStyleCnt="4"/>
      <dgm:spPr/>
    </dgm:pt>
    <dgm:pt modelId="{7E2BC98D-7170-40CB-8B70-C2461F68111A}" type="pres">
      <dgm:prSet presAssocID="{639CCFBA-CD4D-4D6D-88D3-EBEC42A687E0}" presName="node" presStyleLbl="node1" presStyleIdx="2" presStyleCnt="5" custScaleX="132753">
        <dgm:presLayoutVars>
          <dgm:bulletEnabled val="1"/>
        </dgm:presLayoutVars>
      </dgm:prSet>
      <dgm:spPr/>
    </dgm:pt>
    <dgm:pt modelId="{559F967C-2296-4F02-BA09-0B9E9A94793D}" type="pres">
      <dgm:prSet presAssocID="{D369AA0D-FD99-42BD-BD90-DD4E36B4BCFE}" presName="sibTrans" presStyleLbl="sibTrans1D1" presStyleIdx="2" presStyleCnt="4"/>
      <dgm:spPr/>
    </dgm:pt>
    <dgm:pt modelId="{CC508ACA-814F-4BBE-A598-938B1E3837E5}" type="pres">
      <dgm:prSet presAssocID="{D369AA0D-FD99-42BD-BD90-DD4E36B4BCFE}" presName="connectorText" presStyleLbl="sibTrans1D1" presStyleIdx="2" presStyleCnt="4"/>
      <dgm:spPr/>
    </dgm:pt>
    <dgm:pt modelId="{8DBDD3B1-E81C-4F77-980B-F612890D3511}" type="pres">
      <dgm:prSet presAssocID="{DEE682F7-8993-43D4-A4E2-317CBB28AB68}" presName="node" presStyleLbl="node1" presStyleIdx="3" presStyleCnt="5" custScaleX="132753" custLinFactNeighborX="65011" custLinFactNeighborY="0">
        <dgm:presLayoutVars>
          <dgm:bulletEnabled val="1"/>
        </dgm:presLayoutVars>
      </dgm:prSet>
      <dgm:spPr/>
    </dgm:pt>
    <dgm:pt modelId="{5A02DA76-7B24-4A7C-8B7A-E7C873936555}" type="pres">
      <dgm:prSet presAssocID="{3C76D0E7-D5F6-4F75-B2A1-AC3AF021980C}" presName="sibTrans" presStyleLbl="sibTrans1D1" presStyleIdx="3" presStyleCnt="4"/>
      <dgm:spPr/>
    </dgm:pt>
    <dgm:pt modelId="{FAE04476-4DF3-43E8-A81D-01D34A320F32}" type="pres">
      <dgm:prSet presAssocID="{3C76D0E7-D5F6-4F75-B2A1-AC3AF021980C}" presName="connectorText" presStyleLbl="sibTrans1D1" presStyleIdx="3" presStyleCnt="4"/>
      <dgm:spPr/>
    </dgm:pt>
    <dgm:pt modelId="{F2410E5E-2758-48F0-B4C2-0E5BCF9B9200}" type="pres">
      <dgm:prSet presAssocID="{BD5EB3D8-D669-4D80-A2B3-7C776E8BDB32}" presName="node" presStyleLbl="node1" presStyleIdx="4" presStyleCnt="5" custScaleX="143275" custLinFactNeighborX="96762" custLinFactNeighborY="182">
        <dgm:presLayoutVars>
          <dgm:bulletEnabled val="1"/>
        </dgm:presLayoutVars>
      </dgm:prSet>
      <dgm:spPr/>
    </dgm:pt>
  </dgm:ptLst>
  <dgm:cxnLst>
    <dgm:cxn modelId="{C9504204-5E2F-4466-8D50-0CDAEF0E646B}" type="presOf" srcId="{DA68667C-A306-4A13-B52E-C789F98C4F45}" destId="{2BD3EF9C-F40A-48C8-840C-C7209FB9B7C9}" srcOrd="1" destOrd="0" presId="urn:microsoft.com/office/officeart/2005/8/layout/bProcess3"/>
    <dgm:cxn modelId="{01612E11-2846-4D86-8291-2FFB159DCC0E}" type="presOf" srcId="{BD5EB3D8-D669-4D80-A2B3-7C776E8BDB32}" destId="{F2410E5E-2758-48F0-B4C2-0E5BCF9B9200}" srcOrd="0" destOrd="0" presId="urn:microsoft.com/office/officeart/2005/8/layout/bProcess3"/>
    <dgm:cxn modelId="{B7BEF41B-07B9-4C59-A07B-2607ADA36416}" srcId="{1A13D25B-412E-4C87-B177-CD711BE645BD}" destId="{639CCFBA-CD4D-4D6D-88D3-EBEC42A687E0}" srcOrd="2" destOrd="0" parTransId="{B3F81235-4B96-4897-A20C-ABA925D1F13E}" sibTransId="{D369AA0D-FD99-42BD-BD90-DD4E36B4BCFE}"/>
    <dgm:cxn modelId="{8CE5251E-6826-4B7F-BAC7-81E63B0A0538}" type="presOf" srcId="{1A13D25B-412E-4C87-B177-CD711BE645BD}" destId="{373619B3-0F6E-445B-8A3E-876DD39E7834}" srcOrd="0" destOrd="0" presId="urn:microsoft.com/office/officeart/2005/8/layout/bProcess3"/>
    <dgm:cxn modelId="{28DD8432-8E8E-4A26-9585-ECF81E175EBE}" type="presOf" srcId="{3C76D0E7-D5F6-4F75-B2A1-AC3AF021980C}" destId="{5A02DA76-7B24-4A7C-8B7A-E7C873936555}" srcOrd="0" destOrd="0" presId="urn:microsoft.com/office/officeart/2005/8/layout/bProcess3"/>
    <dgm:cxn modelId="{3D280B4E-2AAA-426A-BF12-2325EAB6EEA4}" type="presOf" srcId="{A862ED28-BBA4-4721-A2E1-029C92511EC6}" destId="{33CFF5A7-1881-4B98-83FF-F8D7E011721F}" srcOrd="0" destOrd="0" presId="urn:microsoft.com/office/officeart/2005/8/layout/bProcess3"/>
    <dgm:cxn modelId="{9B94BD52-7064-4A5C-85F4-27DA4F15A80E}" type="presOf" srcId="{2B4C162C-0F88-4F6C-8092-4623CB8D923F}" destId="{46662469-5CA9-4BE6-A0A4-52F0769FE7F6}" srcOrd="1" destOrd="0" presId="urn:microsoft.com/office/officeart/2005/8/layout/bProcess3"/>
    <dgm:cxn modelId="{9793197E-D776-4740-87AB-53034D9EB05F}" srcId="{1A13D25B-412E-4C87-B177-CD711BE645BD}" destId="{DEE682F7-8993-43D4-A4E2-317CBB28AB68}" srcOrd="3" destOrd="0" parTransId="{BE4BED85-84E8-4087-90CE-EC2F2A95CD19}" sibTransId="{3C76D0E7-D5F6-4F75-B2A1-AC3AF021980C}"/>
    <dgm:cxn modelId="{8EFD567F-80DE-4A12-8782-398626FE54E3}" type="presOf" srcId="{639CCFBA-CD4D-4D6D-88D3-EBEC42A687E0}" destId="{7E2BC98D-7170-40CB-8B70-C2461F68111A}" srcOrd="0" destOrd="0" presId="urn:microsoft.com/office/officeart/2005/8/layout/bProcess3"/>
    <dgm:cxn modelId="{0BF13088-CB2A-41DC-94D9-54E6C0871496}" srcId="{1A13D25B-412E-4C87-B177-CD711BE645BD}" destId="{A862ED28-BBA4-4721-A2E1-029C92511EC6}" srcOrd="1" destOrd="0" parTransId="{0FE2F8C8-A0ED-4313-B3C9-DF130D6F7ADE}" sibTransId="{DA68667C-A306-4A13-B52E-C789F98C4F45}"/>
    <dgm:cxn modelId="{A1F50A90-C14C-4B5F-9E80-9113CDD5F567}" type="presOf" srcId="{DA68667C-A306-4A13-B52E-C789F98C4F45}" destId="{312F289D-3ACB-41D7-9230-BFB54DBD2B66}" srcOrd="0" destOrd="0" presId="urn:microsoft.com/office/officeart/2005/8/layout/bProcess3"/>
    <dgm:cxn modelId="{7B8BDE99-1FAA-4570-B48F-340F6096E205}" type="presOf" srcId="{B8EAECDD-29F9-48A9-A870-CCEC3E203929}" destId="{67224E51-6358-481D-BF53-C102354A1DBB}" srcOrd="0" destOrd="0" presId="urn:microsoft.com/office/officeart/2005/8/layout/bProcess3"/>
    <dgm:cxn modelId="{308FBEA3-9313-4EB0-A00B-8BA7DF71FD01}" type="presOf" srcId="{D369AA0D-FD99-42BD-BD90-DD4E36B4BCFE}" destId="{CC508ACA-814F-4BBE-A598-938B1E3837E5}" srcOrd="1" destOrd="0" presId="urn:microsoft.com/office/officeart/2005/8/layout/bProcess3"/>
    <dgm:cxn modelId="{4F2CEEA4-D3CE-46E4-A16C-410D1008BADF}" type="presOf" srcId="{DEE682F7-8993-43D4-A4E2-317CBB28AB68}" destId="{8DBDD3B1-E81C-4F77-980B-F612890D3511}" srcOrd="0" destOrd="0" presId="urn:microsoft.com/office/officeart/2005/8/layout/bProcess3"/>
    <dgm:cxn modelId="{1DE9A3B7-D6BA-461F-B8DE-2AB7310F3966}" srcId="{1A13D25B-412E-4C87-B177-CD711BE645BD}" destId="{BD5EB3D8-D669-4D80-A2B3-7C776E8BDB32}" srcOrd="4" destOrd="0" parTransId="{065869F9-2E9D-437B-B321-4C6C9A4CBE38}" sibTransId="{009A500B-2E4F-4663-98E1-79A75734280D}"/>
    <dgm:cxn modelId="{CFBDAEBC-0270-4ED3-95B7-DEB161944B78}" srcId="{1A13D25B-412E-4C87-B177-CD711BE645BD}" destId="{B8EAECDD-29F9-48A9-A870-CCEC3E203929}" srcOrd="0" destOrd="0" parTransId="{46C63309-4C38-42DD-9981-2F77439DD89F}" sibTransId="{2B4C162C-0F88-4F6C-8092-4623CB8D923F}"/>
    <dgm:cxn modelId="{A08999C3-D1AB-46E1-9DDA-1E879057D326}" type="presOf" srcId="{3C76D0E7-D5F6-4F75-B2A1-AC3AF021980C}" destId="{FAE04476-4DF3-43E8-A81D-01D34A320F32}" srcOrd="1" destOrd="0" presId="urn:microsoft.com/office/officeart/2005/8/layout/bProcess3"/>
    <dgm:cxn modelId="{DE3E5DE3-029F-4E57-9AC2-402A76E5F644}" type="presOf" srcId="{2B4C162C-0F88-4F6C-8092-4623CB8D923F}" destId="{FF9E3348-5BC5-4614-8DA3-239DA4B03030}" srcOrd="0" destOrd="0" presId="urn:microsoft.com/office/officeart/2005/8/layout/bProcess3"/>
    <dgm:cxn modelId="{90471AF6-AE7F-499C-9F13-EBEBD0078DB0}" type="presOf" srcId="{D369AA0D-FD99-42BD-BD90-DD4E36B4BCFE}" destId="{559F967C-2296-4F02-BA09-0B9E9A94793D}" srcOrd="0" destOrd="0" presId="urn:microsoft.com/office/officeart/2005/8/layout/bProcess3"/>
    <dgm:cxn modelId="{8D0FA4CC-7AC6-4B07-BA1F-101EEE7953FF}" type="presParOf" srcId="{373619B3-0F6E-445B-8A3E-876DD39E7834}" destId="{67224E51-6358-481D-BF53-C102354A1DBB}" srcOrd="0" destOrd="0" presId="urn:microsoft.com/office/officeart/2005/8/layout/bProcess3"/>
    <dgm:cxn modelId="{CC31D232-431E-4F8F-86CB-4900DDBDD6CB}" type="presParOf" srcId="{373619B3-0F6E-445B-8A3E-876DD39E7834}" destId="{FF9E3348-5BC5-4614-8DA3-239DA4B03030}" srcOrd="1" destOrd="0" presId="urn:microsoft.com/office/officeart/2005/8/layout/bProcess3"/>
    <dgm:cxn modelId="{584145CA-2C3A-4310-9452-E5C860827AF2}" type="presParOf" srcId="{FF9E3348-5BC5-4614-8DA3-239DA4B03030}" destId="{46662469-5CA9-4BE6-A0A4-52F0769FE7F6}" srcOrd="0" destOrd="0" presId="urn:microsoft.com/office/officeart/2005/8/layout/bProcess3"/>
    <dgm:cxn modelId="{4CCFD503-3642-4F38-AE5D-4AE54DCF6C9E}" type="presParOf" srcId="{373619B3-0F6E-445B-8A3E-876DD39E7834}" destId="{33CFF5A7-1881-4B98-83FF-F8D7E011721F}" srcOrd="2" destOrd="0" presId="urn:microsoft.com/office/officeart/2005/8/layout/bProcess3"/>
    <dgm:cxn modelId="{377BE020-67E5-4C9D-9BC6-E6A80C0680EB}" type="presParOf" srcId="{373619B3-0F6E-445B-8A3E-876DD39E7834}" destId="{312F289D-3ACB-41D7-9230-BFB54DBD2B66}" srcOrd="3" destOrd="0" presId="urn:microsoft.com/office/officeart/2005/8/layout/bProcess3"/>
    <dgm:cxn modelId="{BF2321C8-15D5-47E7-8692-BE57605879AD}" type="presParOf" srcId="{312F289D-3ACB-41D7-9230-BFB54DBD2B66}" destId="{2BD3EF9C-F40A-48C8-840C-C7209FB9B7C9}" srcOrd="0" destOrd="0" presId="urn:microsoft.com/office/officeart/2005/8/layout/bProcess3"/>
    <dgm:cxn modelId="{35C7F1FB-369F-4AD7-AC9A-C1904271AA8E}" type="presParOf" srcId="{373619B3-0F6E-445B-8A3E-876DD39E7834}" destId="{7E2BC98D-7170-40CB-8B70-C2461F68111A}" srcOrd="4" destOrd="0" presId="urn:microsoft.com/office/officeart/2005/8/layout/bProcess3"/>
    <dgm:cxn modelId="{8140005C-8838-44C9-918E-26225F7B833E}" type="presParOf" srcId="{373619B3-0F6E-445B-8A3E-876DD39E7834}" destId="{559F967C-2296-4F02-BA09-0B9E9A94793D}" srcOrd="5" destOrd="0" presId="urn:microsoft.com/office/officeart/2005/8/layout/bProcess3"/>
    <dgm:cxn modelId="{50A93BF4-B030-4E1E-B886-F5D394792E5E}" type="presParOf" srcId="{559F967C-2296-4F02-BA09-0B9E9A94793D}" destId="{CC508ACA-814F-4BBE-A598-938B1E3837E5}" srcOrd="0" destOrd="0" presId="urn:microsoft.com/office/officeart/2005/8/layout/bProcess3"/>
    <dgm:cxn modelId="{FE706C77-354E-402D-BAE9-B3708611F58A}" type="presParOf" srcId="{373619B3-0F6E-445B-8A3E-876DD39E7834}" destId="{8DBDD3B1-E81C-4F77-980B-F612890D3511}" srcOrd="6" destOrd="0" presId="urn:microsoft.com/office/officeart/2005/8/layout/bProcess3"/>
    <dgm:cxn modelId="{2DABFCEA-2039-4E2D-8787-739A1C2EE064}" type="presParOf" srcId="{373619B3-0F6E-445B-8A3E-876DD39E7834}" destId="{5A02DA76-7B24-4A7C-8B7A-E7C873936555}" srcOrd="7" destOrd="0" presId="urn:microsoft.com/office/officeart/2005/8/layout/bProcess3"/>
    <dgm:cxn modelId="{EEE160D0-8A25-43C4-B3DB-073AB3AEA3FC}" type="presParOf" srcId="{5A02DA76-7B24-4A7C-8B7A-E7C873936555}" destId="{FAE04476-4DF3-43E8-A81D-01D34A320F32}" srcOrd="0" destOrd="0" presId="urn:microsoft.com/office/officeart/2005/8/layout/bProcess3"/>
    <dgm:cxn modelId="{43D7C75D-5C56-4F1D-A00B-4A28E4FFE92A}" type="presParOf" srcId="{373619B3-0F6E-445B-8A3E-876DD39E7834}" destId="{F2410E5E-2758-48F0-B4C2-0E5BCF9B9200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5BBCF4C-9940-4D7E-899B-2DFF886B4F2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094AC95-69D2-4757-84C9-5892DCB0D332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pl-PL" sz="1800" b="1" dirty="0">
              <a:solidFill>
                <a:schemeClr val="tx1">
                  <a:lumMod val="50000"/>
                </a:schemeClr>
              </a:solidFill>
            </a:rPr>
            <a:t>Prawo do monitoringu i kontroli przysługuje PFRON oraz innym uprawnionym podmiotom.</a:t>
          </a:r>
        </a:p>
      </dgm:t>
    </dgm:pt>
    <dgm:pt modelId="{BB7BFEE5-3AAA-4276-ABF2-31B2202B6ABB}" type="parTrans" cxnId="{9620E706-5373-4517-8F15-5F6D64AD16AE}">
      <dgm:prSet/>
      <dgm:spPr/>
      <dgm:t>
        <a:bodyPr/>
        <a:lstStyle/>
        <a:p>
          <a:endParaRPr lang="pl-PL"/>
        </a:p>
      </dgm:t>
    </dgm:pt>
    <dgm:pt modelId="{F6A1362C-E7F0-485F-87FC-6234E0ADF0B0}" type="sibTrans" cxnId="{9620E706-5373-4517-8F15-5F6D64AD16AE}">
      <dgm:prSet/>
      <dgm:spPr/>
      <dgm:t>
        <a:bodyPr/>
        <a:lstStyle/>
        <a:p>
          <a:endParaRPr lang="pl-PL"/>
        </a:p>
      </dgm:t>
    </dgm:pt>
    <dgm:pt modelId="{113518D8-2181-4D2D-AD1A-A68B85AC2F06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pl-PL" sz="1600" b="1" dirty="0">
              <a:solidFill>
                <a:schemeClr val="tx1">
                  <a:lumMod val="50000"/>
                </a:schemeClr>
              </a:solidFill>
            </a:rPr>
            <a:t>Monitoring i kontrola będzie odbywać się poprzez: bieżący kontakt telefoniczny i e-mailowy, wizyty monitoringowe na miejscu realizacji projektu, żądanie informacji i wyjaśnień, analizę sprawozdań i rozliczeń.</a:t>
          </a:r>
        </a:p>
      </dgm:t>
    </dgm:pt>
    <dgm:pt modelId="{8E6F405E-3526-4A37-8BF6-9F359B8854E5}" type="parTrans" cxnId="{8F29B640-68A7-4E8A-88C6-D632F8F977EF}">
      <dgm:prSet/>
      <dgm:spPr/>
      <dgm:t>
        <a:bodyPr/>
        <a:lstStyle/>
        <a:p>
          <a:endParaRPr lang="pl-PL"/>
        </a:p>
      </dgm:t>
    </dgm:pt>
    <dgm:pt modelId="{F5E0D103-ED2F-4089-BBB3-413AA4FBC2C3}" type="sibTrans" cxnId="{8F29B640-68A7-4E8A-88C6-D632F8F977EF}">
      <dgm:prSet/>
      <dgm:spPr/>
      <dgm:t>
        <a:bodyPr/>
        <a:lstStyle/>
        <a:p>
          <a:endParaRPr lang="pl-PL"/>
        </a:p>
      </dgm:t>
    </dgm:pt>
    <dgm:pt modelId="{92DAEFD5-BD5A-49D5-8573-37A7561A19F7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pl-PL" b="1" dirty="0">
              <a:solidFill>
                <a:schemeClr val="tx1">
                  <a:lumMod val="50000"/>
                </a:schemeClr>
              </a:solidFill>
            </a:rPr>
            <a:t>Kontrola może być prowadzona w trakcie, jak i po zakończeniu realizacji projektu, zarówno w siedzibie jednostki, jak i w miejscu realizacji projektu, przez okres 5 lat licząc od końca roku kalendarzowego, w którym zakończyła się realizacja projektu.</a:t>
          </a:r>
        </a:p>
      </dgm:t>
    </dgm:pt>
    <dgm:pt modelId="{95F98519-1353-4C50-ADD3-D3BDBD1F7D76}" type="parTrans" cxnId="{1EEE0D9D-7254-45A0-8149-17EA901B7D63}">
      <dgm:prSet/>
      <dgm:spPr/>
      <dgm:t>
        <a:bodyPr/>
        <a:lstStyle/>
        <a:p>
          <a:endParaRPr lang="pl-PL"/>
        </a:p>
      </dgm:t>
    </dgm:pt>
    <dgm:pt modelId="{CE9506ED-2939-4869-A11B-4227A36E8920}" type="sibTrans" cxnId="{1EEE0D9D-7254-45A0-8149-17EA901B7D63}">
      <dgm:prSet/>
      <dgm:spPr/>
      <dgm:t>
        <a:bodyPr/>
        <a:lstStyle/>
        <a:p>
          <a:endParaRPr lang="pl-PL"/>
        </a:p>
      </dgm:t>
    </dgm:pt>
    <dgm:pt modelId="{5E8C2BE8-D95A-4A3F-8832-B897A044138A}" type="pres">
      <dgm:prSet presAssocID="{55BBCF4C-9940-4D7E-899B-2DFF886B4F21}" presName="CompostProcess" presStyleCnt="0">
        <dgm:presLayoutVars>
          <dgm:dir/>
          <dgm:resizeHandles val="exact"/>
        </dgm:presLayoutVars>
      </dgm:prSet>
      <dgm:spPr/>
    </dgm:pt>
    <dgm:pt modelId="{44C0476A-47C8-46D3-85EA-70256B3DD483}" type="pres">
      <dgm:prSet presAssocID="{55BBCF4C-9940-4D7E-899B-2DFF886B4F21}" presName="arrow" presStyleLbl="bgShp" presStyleIdx="0" presStyleCnt="1"/>
      <dgm:spPr/>
    </dgm:pt>
    <dgm:pt modelId="{FD7FDFD7-AF59-4312-B66F-22C4A51193EE}" type="pres">
      <dgm:prSet presAssocID="{55BBCF4C-9940-4D7E-899B-2DFF886B4F21}" presName="linearProcess" presStyleCnt="0"/>
      <dgm:spPr/>
    </dgm:pt>
    <dgm:pt modelId="{513BAAC7-37D0-4E1C-9F44-EBADD3AAD16D}" type="pres">
      <dgm:prSet presAssocID="{C094AC95-69D2-4757-84C9-5892DCB0D332}" presName="textNode" presStyleLbl="node1" presStyleIdx="0" presStyleCnt="3">
        <dgm:presLayoutVars>
          <dgm:bulletEnabled val="1"/>
        </dgm:presLayoutVars>
      </dgm:prSet>
      <dgm:spPr/>
    </dgm:pt>
    <dgm:pt modelId="{03B8D7A1-D37E-4663-95C5-66DE37F140E6}" type="pres">
      <dgm:prSet presAssocID="{F6A1362C-E7F0-485F-87FC-6234E0ADF0B0}" presName="sibTrans" presStyleCnt="0"/>
      <dgm:spPr/>
    </dgm:pt>
    <dgm:pt modelId="{611964FA-1BE9-49A1-B4CB-4072EBCE4924}" type="pres">
      <dgm:prSet presAssocID="{113518D8-2181-4D2D-AD1A-A68B85AC2F06}" presName="textNode" presStyleLbl="node1" presStyleIdx="1" presStyleCnt="3" custScaleX="105300">
        <dgm:presLayoutVars>
          <dgm:bulletEnabled val="1"/>
        </dgm:presLayoutVars>
      </dgm:prSet>
      <dgm:spPr/>
    </dgm:pt>
    <dgm:pt modelId="{38FFB8D7-3485-48B3-9F96-B8B9EDF25931}" type="pres">
      <dgm:prSet presAssocID="{F5E0D103-ED2F-4089-BBB3-413AA4FBC2C3}" presName="sibTrans" presStyleCnt="0"/>
      <dgm:spPr/>
    </dgm:pt>
    <dgm:pt modelId="{C9FF18A4-8BE2-42FE-A5EC-3A34A3CD7386}" type="pres">
      <dgm:prSet presAssocID="{92DAEFD5-BD5A-49D5-8573-37A7561A19F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620E706-5373-4517-8F15-5F6D64AD16AE}" srcId="{55BBCF4C-9940-4D7E-899B-2DFF886B4F21}" destId="{C094AC95-69D2-4757-84C9-5892DCB0D332}" srcOrd="0" destOrd="0" parTransId="{BB7BFEE5-3AAA-4276-ABF2-31B2202B6ABB}" sibTransId="{F6A1362C-E7F0-485F-87FC-6234E0ADF0B0}"/>
    <dgm:cxn modelId="{F8B6BD31-8BCF-4DE3-9B2B-960F7F83B41C}" type="presOf" srcId="{55BBCF4C-9940-4D7E-899B-2DFF886B4F21}" destId="{5E8C2BE8-D95A-4A3F-8832-B897A044138A}" srcOrd="0" destOrd="0" presId="urn:microsoft.com/office/officeart/2005/8/layout/hProcess9"/>
    <dgm:cxn modelId="{8F29B640-68A7-4E8A-88C6-D632F8F977EF}" srcId="{55BBCF4C-9940-4D7E-899B-2DFF886B4F21}" destId="{113518D8-2181-4D2D-AD1A-A68B85AC2F06}" srcOrd="1" destOrd="0" parTransId="{8E6F405E-3526-4A37-8BF6-9F359B8854E5}" sibTransId="{F5E0D103-ED2F-4089-BBB3-413AA4FBC2C3}"/>
    <dgm:cxn modelId="{5E59917C-BCB1-43B7-9237-F95173A2FD0B}" type="presOf" srcId="{C094AC95-69D2-4757-84C9-5892DCB0D332}" destId="{513BAAC7-37D0-4E1C-9F44-EBADD3AAD16D}" srcOrd="0" destOrd="0" presId="urn:microsoft.com/office/officeart/2005/8/layout/hProcess9"/>
    <dgm:cxn modelId="{1EEE0D9D-7254-45A0-8149-17EA901B7D63}" srcId="{55BBCF4C-9940-4D7E-899B-2DFF886B4F21}" destId="{92DAEFD5-BD5A-49D5-8573-37A7561A19F7}" srcOrd="2" destOrd="0" parTransId="{95F98519-1353-4C50-ADD3-D3BDBD1F7D76}" sibTransId="{CE9506ED-2939-4869-A11B-4227A36E8920}"/>
    <dgm:cxn modelId="{C4EBAAC2-F3C3-4328-A10F-5ECABDF3938B}" type="presOf" srcId="{92DAEFD5-BD5A-49D5-8573-37A7561A19F7}" destId="{C9FF18A4-8BE2-42FE-A5EC-3A34A3CD7386}" srcOrd="0" destOrd="0" presId="urn:microsoft.com/office/officeart/2005/8/layout/hProcess9"/>
    <dgm:cxn modelId="{91774EC6-2020-44AB-B6DB-75B6CEBAB6B5}" type="presOf" srcId="{113518D8-2181-4D2D-AD1A-A68B85AC2F06}" destId="{611964FA-1BE9-49A1-B4CB-4072EBCE4924}" srcOrd="0" destOrd="0" presId="urn:microsoft.com/office/officeart/2005/8/layout/hProcess9"/>
    <dgm:cxn modelId="{BF8E89E1-8294-4AD0-871A-A9BBE5B27267}" type="presParOf" srcId="{5E8C2BE8-D95A-4A3F-8832-B897A044138A}" destId="{44C0476A-47C8-46D3-85EA-70256B3DD483}" srcOrd="0" destOrd="0" presId="urn:microsoft.com/office/officeart/2005/8/layout/hProcess9"/>
    <dgm:cxn modelId="{52A82444-DDDF-451A-94EA-D2BBE56DCEC2}" type="presParOf" srcId="{5E8C2BE8-D95A-4A3F-8832-B897A044138A}" destId="{FD7FDFD7-AF59-4312-B66F-22C4A51193EE}" srcOrd="1" destOrd="0" presId="urn:microsoft.com/office/officeart/2005/8/layout/hProcess9"/>
    <dgm:cxn modelId="{DEA0F21E-22EA-4D10-91C8-5D1E6B31588E}" type="presParOf" srcId="{FD7FDFD7-AF59-4312-B66F-22C4A51193EE}" destId="{513BAAC7-37D0-4E1C-9F44-EBADD3AAD16D}" srcOrd="0" destOrd="0" presId="urn:microsoft.com/office/officeart/2005/8/layout/hProcess9"/>
    <dgm:cxn modelId="{A74B0A01-1047-418D-A5B9-72732DDCDDF7}" type="presParOf" srcId="{FD7FDFD7-AF59-4312-B66F-22C4A51193EE}" destId="{03B8D7A1-D37E-4663-95C5-66DE37F140E6}" srcOrd="1" destOrd="0" presId="urn:microsoft.com/office/officeart/2005/8/layout/hProcess9"/>
    <dgm:cxn modelId="{DD8E2AED-9687-4A75-BF1C-784CCBA0D731}" type="presParOf" srcId="{FD7FDFD7-AF59-4312-B66F-22C4A51193EE}" destId="{611964FA-1BE9-49A1-B4CB-4072EBCE4924}" srcOrd="2" destOrd="0" presId="urn:microsoft.com/office/officeart/2005/8/layout/hProcess9"/>
    <dgm:cxn modelId="{4154B39C-4D99-4D51-B366-0CA38E87DC79}" type="presParOf" srcId="{FD7FDFD7-AF59-4312-B66F-22C4A51193EE}" destId="{38FFB8D7-3485-48B3-9F96-B8B9EDF25931}" srcOrd="3" destOrd="0" presId="urn:microsoft.com/office/officeart/2005/8/layout/hProcess9"/>
    <dgm:cxn modelId="{E01E9B86-23C0-4E80-B8AB-5B257E7554D6}" type="presParOf" srcId="{FD7FDFD7-AF59-4312-B66F-22C4A51193EE}" destId="{C9FF18A4-8BE2-42FE-A5EC-3A34A3CD738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0960A72-D184-41E9-B891-A80F293782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0C9B16F-ECF4-44A2-BF93-257A583E5ADA}">
      <dgm:prSet custT="1"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pl-PL" sz="1800" dirty="0">
              <a:solidFill>
                <a:schemeClr val="tx1">
                  <a:lumMod val="50000"/>
                </a:schemeClr>
              </a:solidFill>
            </a:rPr>
            <a:t>Regulamin konkursu może ulec zmianom w trakcie trwania konkursu, z tym że do czasu rozstrzygnięcia konkursu Regulamin nie zostanie zmieniony w sposób, który skutkowałby nierównym traktowaniem wnioskodawców, chyba że konieczność jego zmiany będzie wynikać ze zmiany przepisów prawa powszechnie obowiązującego lub istotnej zmiany projektu PFRON „Obszar chroniony, obszar dostępny”.</a:t>
          </a:r>
        </a:p>
      </dgm:t>
    </dgm:pt>
    <dgm:pt modelId="{E13E21B6-703B-4F8F-BECA-1A0EC61B802E}" type="parTrans" cxnId="{7089F951-ED08-413F-A774-91EE787E40B3}">
      <dgm:prSet/>
      <dgm:spPr/>
      <dgm:t>
        <a:bodyPr/>
        <a:lstStyle/>
        <a:p>
          <a:endParaRPr lang="pl-PL"/>
        </a:p>
      </dgm:t>
    </dgm:pt>
    <dgm:pt modelId="{72D447C1-223D-451A-9573-7F5A408E95FC}" type="sibTrans" cxnId="{7089F951-ED08-413F-A774-91EE787E40B3}">
      <dgm:prSet/>
      <dgm:spPr/>
      <dgm:t>
        <a:bodyPr/>
        <a:lstStyle/>
        <a:p>
          <a:endParaRPr lang="pl-PL"/>
        </a:p>
      </dgm:t>
    </dgm:pt>
    <dgm:pt modelId="{9B70A222-827A-44E2-8731-65B5E4C91F8E}">
      <dgm:prSet phldrT="[Teks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pl-PL" sz="1800" dirty="0">
              <a:solidFill>
                <a:schemeClr val="tx1">
                  <a:lumMod val="50000"/>
                </a:schemeClr>
              </a:solidFill>
            </a:rPr>
            <a:t>Konsekwencją uchybień w realizacji projektu, pobraniu i rozliczeniu grantu może być konieczność zwrotu części lub całości udzielonego grantu wraz z odsetkami w wysokości określonej jak dla zaległości podatkowych.</a:t>
          </a:r>
        </a:p>
      </dgm:t>
    </dgm:pt>
    <dgm:pt modelId="{1C38DE2B-7AA0-4275-AD6C-BEB15836C9CB}" type="parTrans" cxnId="{AEC0E6DA-61EC-44C0-8CC8-A2785C846526}">
      <dgm:prSet/>
      <dgm:spPr/>
      <dgm:t>
        <a:bodyPr/>
        <a:lstStyle/>
        <a:p>
          <a:endParaRPr lang="pl-PL"/>
        </a:p>
      </dgm:t>
    </dgm:pt>
    <dgm:pt modelId="{4F82155F-A09B-4864-B216-C9C603758603}" type="sibTrans" cxnId="{AEC0E6DA-61EC-44C0-8CC8-A2785C846526}">
      <dgm:prSet/>
      <dgm:spPr/>
      <dgm:t>
        <a:bodyPr/>
        <a:lstStyle/>
        <a:p>
          <a:endParaRPr lang="pl-PL"/>
        </a:p>
      </dgm:t>
    </dgm:pt>
    <dgm:pt modelId="{C1E2E8E2-3D47-4E8B-B96E-29270F44B1C7}">
      <dgm:prSet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l-PL" sz="2300" dirty="0"/>
        </a:p>
      </dgm:t>
    </dgm:pt>
    <dgm:pt modelId="{53E9856D-5533-43E2-B33E-7B7A3F5C61F0}" type="parTrans" cxnId="{1084DFB5-2E9C-479A-BEF9-35D8429B1CC8}">
      <dgm:prSet/>
      <dgm:spPr/>
      <dgm:t>
        <a:bodyPr/>
        <a:lstStyle/>
        <a:p>
          <a:endParaRPr lang="pl-PL"/>
        </a:p>
      </dgm:t>
    </dgm:pt>
    <dgm:pt modelId="{47C1157C-85CC-4EC5-AE9B-426ABC525C9F}" type="sibTrans" cxnId="{1084DFB5-2E9C-479A-BEF9-35D8429B1CC8}">
      <dgm:prSet/>
      <dgm:spPr/>
      <dgm:t>
        <a:bodyPr/>
        <a:lstStyle/>
        <a:p>
          <a:endParaRPr lang="pl-PL"/>
        </a:p>
      </dgm:t>
    </dgm:pt>
    <dgm:pt modelId="{512631AC-E1E3-47F3-BAF3-8B3A4B0B813B}">
      <dgm:prSet custT="1"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pl-PL" sz="2800" dirty="0">
              <a:solidFill>
                <a:schemeClr val="bg1"/>
              </a:solidFill>
            </a:rPr>
            <a:t>Postanowienia końcowe </a:t>
          </a:r>
        </a:p>
      </dgm:t>
    </dgm:pt>
    <dgm:pt modelId="{7E0CCA98-A49E-48C6-A910-19B25C455389}" type="sibTrans" cxnId="{6C0825F5-2F92-47D3-BD4E-CE3703B33E1B}">
      <dgm:prSet/>
      <dgm:spPr/>
      <dgm:t>
        <a:bodyPr/>
        <a:lstStyle/>
        <a:p>
          <a:endParaRPr lang="pl-PL"/>
        </a:p>
      </dgm:t>
    </dgm:pt>
    <dgm:pt modelId="{7C32020B-0D00-46DE-9A4C-B8B325C29E05}" type="parTrans" cxnId="{6C0825F5-2F92-47D3-BD4E-CE3703B33E1B}">
      <dgm:prSet/>
      <dgm:spPr/>
      <dgm:t>
        <a:bodyPr/>
        <a:lstStyle/>
        <a:p>
          <a:endParaRPr lang="pl-PL"/>
        </a:p>
      </dgm:t>
    </dgm:pt>
    <dgm:pt modelId="{3196A164-3559-4F33-ACA0-5167ABE1F52F}">
      <dgm:prSet phldrT="[Tekst]" custT="1"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pl-PL" sz="2800" b="0" dirty="0">
              <a:solidFill>
                <a:schemeClr val="bg1"/>
              </a:solidFill>
            </a:rPr>
            <a:t>Konsekwencje uchybień w realizacji projektu grantowego</a:t>
          </a:r>
        </a:p>
      </dgm:t>
    </dgm:pt>
    <dgm:pt modelId="{31560AF6-8628-4590-8E5E-D02BA5CA7FFD}" type="sibTrans" cxnId="{9F5F2945-5E70-4C8B-B519-8F72E5D86D0A}">
      <dgm:prSet/>
      <dgm:spPr/>
      <dgm:t>
        <a:bodyPr/>
        <a:lstStyle/>
        <a:p>
          <a:endParaRPr lang="pl-PL"/>
        </a:p>
      </dgm:t>
    </dgm:pt>
    <dgm:pt modelId="{FA661CD8-B6E2-464F-9AC6-4EFE918D6FA7}" type="parTrans" cxnId="{9F5F2945-5E70-4C8B-B519-8F72E5D86D0A}">
      <dgm:prSet/>
      <dgm:spPr/>
      <dgm:t>
        <a:bodyPr/>
        <a:lstStyle/>
        <a:p>
          <a:endParaRPr lang="pl-PL"/>
        </a:p>
      </dgm:t>
    </dgm:pt>
    <dgm:pt modelId="{1221CD3A-D466-40E4-B1E1-3C13AB2E35D2}" type="pres">
      <dgm:prSet presAssocID="{D0960A72-D184-41E9-B891-A80F2937822B}" presName="linear" presStyleCnt="0">
        <dgm:presLayoutVars>
          <dgm:animLvl val="lvl"/>
          <dgm:resizeHandles val="exact"/>
        </dgm:presLayoutVars>
      </dgm:prSet>
      <dgm:spPr/>
    </dgm:pt>
    <dgm:pt modelId="{A344F882-E5DD-4A9F-B6DA-E82150346167}" type="pres">
      <dgm:prSet presAssocID="{3196A164-3559-4F33-ACA0-5167ABE1F52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BEA19C2-97B7-40CC-9D3F-0B160A1E1512}" type="pres">
      <dgm:prSet presAssocID="{3196A164-3559-4F33-ACA0-5167ABE1F52F}" presName="childText" presStyleLbl="revTx" presStyleIdx="0" presStyleCnt="2">
        <dgm:presLayoutVars>
          <dgm:bulletEnabled val="1"/>
        </dgm:presLayoutVars>
      </dgm:prSet>
      <dgm:spPr/>
    </dgm:pt>
    <dgm:pt modelId="{54795C68-D712-4AF5-8D2D-6F0DF4000AA8}" type="pres">
      <dgm:prSet presAssocID="{512631AC-E1E3-47F3-BAF3-8B3A4B0B813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FC6EABE-0D7C-4CD9-9D63-3EBC99F41F58}" type="pres">
      <dgm:prSet presAssocID="{512631AC-E1E3-47F3-BAF3-8B3A4B0B813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11BFB31-D168-4093-A106-0D745E854C3F}" type="presOf" srcId="{512631AC-E1E3-47F3-BAF3-8B3A4B0B813B}" destId="{54795C68-D712-4AF5-8D2D-6F0DF4000AA8}" srcOrd="0" destOrd="0" presId="urn:microsoft.com/office/officeart/2005/8/layout/vList2"/>
    <dgm:cxn modelId="{19787D34-510E-4708-AB24-79F402056A3E}" type="presOf" srcId="{3196A164-3559-4F33-ACA0-5167ABE1F52F}" destId="{A344F882-E5DD-4A9F-B6DA-E82150346167}" srcOrd="0" destOrd="0" presId="urn:microsoft.com/office/officeart/2005/8/layout/vList2"/>
    <dgm:cxn modelId="{B02F025F-1BEA-469D-B6C7-69AB4F335C48}" type="presOf" srcId="{D0960A72-D184-41E9-B891-A80F2937822B}" destId="{1221CD3A-D466-40E4-B1E1-3C13AB2E35D2}" srcOrd="0" destOrd="0" presId="urn:microsoft.com/office/officeart/2005/8/layout/vList2"/>
    <dgm:cxn modelId="{9F5F2945-5E70-4C8B-B519-8F72E5D86D0A}" srcId="{D0960A72-D184-41E9-B891-A80F2937822B}" destId="{3196A164-3559-4F33-ACA0-5167ABE1F52F}" srcOrd="0" destOrd="0" parTransId="{FA661CD8-B6E2-464F-9AC6-4EFE918D6FA7}" sibTransId="{31560AF6-8628-4590-8E5E-D02BA5CA7FFD}"/>
    <dgm:cxn modelId="{7089F951-ED08-413F-A774-91EE787E40B3}" srcId="{512631AC-E1E3-47F3-BAF3-8B3A4B0B813B}" destId="{D0C9B16F-ECF4-44A2-BF93-257A583E5ADA}" srcOrd="0" destOrd="0" parTransId="{E13E21B6-703B-4F8F-BECA-1A0EC61B802E}" sibTransId="{72D447C1-223D-451A-9573-7F5A408E95FC}"/>
    <dgm:cxn modelId="{AD13F289-8656-4B69-85EC-029CF4E93B3C}" type="presOf" srcId="{9B70A222-827A-44E2-8731-65B5E4C91F8E}" destId="{EBEA19C2-97B7-40CC-9D3F-0B160A1E1512}" srcOrd="0" destOrd="0" presId="urn:microsoft.com/office/officeart/2005/8/layout/vList2"/>
    <dgm:cxn modelId="{1084DFB5-2E9C-479A-BEF9-35D8429B1CC8}" srcId="{512631AC-E1E3-47F3-BAF3-8B3A4B0B813B}" destId="{C1E2E8E2-3D47-4E8B-B96E-29270F44B1C7}" srcOrd="1" destOrd="0" parTransId="{53E9856D-5533-43E2-B33E-7B7A3F5C61F0}" sibTransId="{47C1157C-85CC-4EC5-AE9B-426ABC525C9F}"/>
    <dgm:cxn modelId="{2DC0D8C4-633E-4CBB-BE92-9788E3EE3C07}" type="presOf" srcId="{C1E2E8E2-3D47-4E8B-B96E-29270F44B1C7}" destId="{EFC6EABE-0D7C-4CD9-9D63-3EBC99F41F58}" srcOrd="0" destOrd="1" presId="urn:microsoft.com/office/officeart/2005/8/layout/vList2"/>
    <dgm:cxn modelId="{AEC0E6DA-61EC-44C0-8CC8-A2785C846526}" srcId="{3196A164-3559-4F33-ACA0-5167ABE1F52F}" destId="{9B70A222-827A-44E2-8731-65B5E4C91F8E}" srcOrd="0" destOrd="0" parTransId="{1C38DE2B-7AA0-4275-AD6C-BEB15836C9CB}" sibTransId="{4F82155F-A09B-4864-B216-C9C603758603}"/>
    <dgm:cxn modelId="{9770C3F4-39E4-410D-B543-0D6DB0A9546C}" type="presOf" srcId="{D0C9B16F-ECF4-44A2-BF93-257A583E5ADA}" destId="{EFC6EABE-0D7C-4CD9-9D63-3EBC99F41F58}" srcOrd="0" destOrd="0" presId="urn:microsoft.com/office/officeart/2005/8/layout/vList2"/>
    <dgm:cxn modelId="{6C0825F5-2F92-47D3-BD4E-CE3703B33E1B}" srcId="{D0960A72-D184-41E9-B891-A80F2937822B}" destId="{512631AC-E1E3-47F3-BAF3-8B3A4B0B813B}" srcOrd="1" destOrd="0" parTransId="{7C32020B-0D00-46DE-9A4C-B8B325C29E05}" sibTransId="{7E0CCA98-A49E-48C6-A910-19B25C455389}"/>
    <dgm:cxn modelId="{3E43A839-4E09-40E1-9319-EDBB1DFA8FD4}" type="presParOf" srcId="{1221CD3A-D466-40E4-B1E1-3C13AB2E35D2}" destId="{A344F882-E5DD-4A9F-B6DA-E82150346167}" srcOrd="0" destOrd="0" presId="urn:microsoft.com/office/officeart/2005/8/layout/vList2"/>
    <dgm:cxn modelId="{A6E490BB-1FF9-4D39-AEAF-F349632432E5}" type="presParOf" srcId="{1221CD3A-D466-40E4-B1E1-3C13AB2E35D2}" destId="{EBEA19C2-97B7-40CC-9D3F-0B160A1E1512}" srcOrd="1" destOrd="0" presId="urn:microsoft.com/office/officeart/2005/8/layout/vList2"/>
    <dgm:cxn modelId="{A7DB76D3-EE13-4F31-9E19-460398C8A912}" type="presParOf" srcId="{1221CD3A-D466-40E4-B1E1-3C13AB2E35D2}" destId="{54795C68-D712-4AF5-8D2D-6F0DF4000AA8}" srcOrd="2" destOrd="0" presId="urn:microsoft.com/office/officeart/2005/8/layout/vList2"/>
    <dgm:cxn modelId="{48165155-49AD-4F7A-A161-EDE4DF4FED98}" type="presParOf" srcId="{1221CD3A-D466-40E4-B1E1-3C13AB2E35D2}" destId="{EFC6EABE-0D7C-4CD9-9D63-3EBC99F41F5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960A72-D184-41E9-B891-A80F293782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196A164-3559-4F33-ACA0-5167ABE1F52F}">
      <dgm:prSet phldrT="[Teks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pl-PL" sz="2800" b="1" dirty="0">
              <a:solidFill>
                <a:schemeClr val="tx1">
                  <a:lumMod val="50000"/>
                </a:schemeClr>
              </a:solidFill>
            </a:rPr>
            <a:t>Termin złożenia wniosku</a:t>
          </a:r>
        </a:p>
      </dgm:t>
    </dgm:pt>
    <dgm:pt modelId="{FA661CD8-B6E2-464F-9AC6-4EFE918D6FA7}" type="parTrans" cxnId="{9F5F2945-5E70-4C8B-B519-8F72E5D86D0A}">
      <dgm:prSet/>
      <dgm:spPr/>
      <dgm:t>
        <a:bodyPr/>
        <a:lstStyle/>
        <a:p>
          <a:endParaRPr lang="pl-PL"/>
        </a:p>
      </dgm:t>
    </dgm:pt>
    <dgm:pt modelId="{31560AF6-8628-4590-8E5E-D02BA5CA7FFD}" type="sibTrans" cxnId="{9F5F2945-5E70-4C8B-B519-8F72E5D86D0A}">
      <dgm:prSet/>
      <dgm:spPr/>
      <dgm:t>
        <a:bodyPr/>
        <a:lstStyle/>
        <a:p>
          <a:endParaRPr lang="pl-PL"/>
        </a:p>
      </dgm:t>
    </dgm:pt>
    <dgm:pt modelId="{512631AC-E1E3-47F3-BAF3-8B3A4B0B813B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pl-PL" sz="2800" b="1" dirty="0">
              <a:solidFill>
                <a:schemeClr val="tx1">
                  <a:lumMod val="50000"/>
                </a:schemeClr>
              </a:solidFill>
            </a:rPr>
            <a:t>Sposób i miejsce złożenia wniosku</a:t>
          </a:r>
        </a:p>
      </dgm:t>
    </dgm:pt>
    <dgm:pt modelId="{7C32020B-0D00-46DE-9A4C-B8B325C29E05}" type="parTrans" cxnId="{6C0825F5-2F92-47D3-BD4E-CE3703B33E1B}">
      <dgm:prSet/>
      <dgm:spPr/>
      <dgm:t>
        <a:bodyPr/>
        <a:lstStyle/>
        <a:p>
          <a:endParaRPr lang="pl-PL"/>
        </a:p>
      </dgm:t>
    </dgm:pt>
    <dgm:pt modelId="{7E0CCA98-A49E-48C6-A910-19B25C455389}" type="sibTrans" cxnId="{6C0825F5-2F92-47D3-BD4E-CE3703B33E1B}">
      <dgm:prSet/>
      <dgm:spPr/>
      <dgm:t>
        <a:bodyPr/>
        <a:lstStyle/>
        <a:p>
          <a:endParaRPr lang="pl-PL"/>
        </a:p>
      </dgm:t>
    </dgm:pt>
    <dgm:pt modelId="{7E2BA05B-5C96-4593-B1F2-D9A25AE8B3FC}">
      <dgm:prSet phldrT="[Tekst]" custT="1"/>
      <dgm:spPr/>
      <dgm:t>
        <a:bodyPr/>
        <a:lstStyle/>
        <a:p>
          <a:pPr>
            <a:lnSpc>
              <a:spcPct val="90000"/>
            </a:lnSpc>
            <a:buFont typeface="Wingdings" panose="05000000000000000000" pitchFamily="2" charset="2"/>
            <a:buChar char=""/>
          </a:pPr>
          <a:r>
            <a:rPr lang="pl-PL" sz="1800" dirty="0"/>
            <a:t>Termin wskazany w ogłoszeniu o konkursie grantowym</a:t>
          </a:r>
        </a:p>
      </dgm:t>
    </dgm:pt>
    <dgm:pt modelId="{BEEEF444-684F-4872-9F1D-554C31072B13}" type="parTrans" cxnId="{6D5AEB45-1A3C-4ED5-A33A-835FCE98B826}">
      <dgm:prSet/>
      <dgm:spPr/>
      <dgm:t>
        <a:bodyPr/>
        <a:lstStyle/>
        <a:p>
          <a:endParaRPr lang="pl-PL"/>
        </a:p>
      </dgm:t>
    </dgm:pt>
    <dgm:pt modelId="{7FA20600-077F-4C52-BCED-99CEC0B19556}" type="sibTrans" cxnId="{6D5AEB45-1A3C-4ED5-A33A-835FCE98B826}">
      <dgm:prSet/>
      <dgm:spPr/>
      <dgm:t>
        <a:bodyPr/>
        <a:lstStyle/>
        <a:p>
          <a:endParaRPr lang="pl-PL"/>
        </a:p>
      </dgm:t>
    </dgm:pt>
    <dgm:pt modelId="{D0C9B16F-ECF4-44A2-BF93-257A583E5ADA}">
      <dgm:prSet custT="1"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pl-PL" sz="1800" dirty="0"/>
            <a:t>Wniosek w formie dokumentu elektronicznego - generator wniosków</a:t>
          </a:r>
        </a:p>
      </dgm:t>
    </dgm:pt>
    <dgm:pt modelId="{E13E21B6-703B-4F8F-BECA-1A0EC61B802E}" type="parTrans" cxnId="{7089F951-ED08-413F-A774-91EE787E40B3}">
      <dgm:prSet/>
      <dgm:spPr/>
      <dgm:t>
        <a:bodyPr/>
        <a:lstStyle/>
        <a:p>
          <a:endParaRPr lang="pl-PL"/>
        </a:p>
      </dgm:t>
    </dgm:pt>
    <dgm:pt modelId="{72D447C1-223D-451A-9573-7F5A408E95FC}" type="sibTrans" cxnId="{7089F951-ED08-413F-A774-91EE787E40B3}">
      <dgm:prSet/>
      <dgm:spPr/>
      <dgm:t>
        <a:bodyPr/>
        <a:lstStyle/>
        <a:p>
          <a:endParaRPr lang="pl-PL"/>
        </a:p>
      </dgm:t>
    </dgm:pt>
    <dgm:pt modelId="{1B4CD2D7-3D2B-46BB-9513-2BAEF3B4BAE1}">
      <dgm:prSet phldrT="[Tekst]"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"/>
          </a:pPr>
          <a:r>
            <a:rPr lang="pl-PL" sz="1800" dirty="0"/>
            <a:t>Termin zostanie podany w ogłoszeniu na stronie PFRON</a:t>
          </a:r>
        </a:p>
      </dgm:t>
    </dgm:pt>
    <dgm:pt modelId="{A72D15EF-660A-4919-B7A5-248FB0CE3DEA}" type="parTrans" cxnId="{B1A02EAA-9E0C-4A9C-AAEF-A47F6069867C}">
      <dgm:prSet/>
      <dgm:spPr/>
      <dgm:t>
        <a:bodyPr/>
        <a:lstStyle/>
        <a:p>
          <a:endParaRPr lang="pl-PL"/>
        </a:p>
      </dgm:t>
    </dgm:pt>
    <dgm:pt modelId="{C421FE5B-91E2-485A-8230-47C7B948EB57}" type="sibTrans" cxnId="{B1A02EAA-9E0C-4A9C-AAEF-A47F6069867C}">
      <dgm:prSet/>
      <dgm:spPr/>
      <dgm:t>
        <a:bodyPr/>
        <a:lstStyle/>
        <a:p>
          <a:endParaRPr lang="pl-PL"/>
        </a:p>
      </dgm:t>
    </dgm:pt>
    <dgm:pt modelId="{1221CD3A-D466-40E4-B1E1-3C13AB2E35D2}" type="pres">
      <dgm:prSet presAssocID="{D0960A72-D184-41E9-B891-A80F2937822B}" presName="linear" presStyleCnt="0">
        <dgm:presLayoutVars>
          <dgm:animLvl val="lvl"/>
          <dgm:resizeHandles val="exact"/>
        </dgm:presLayoutVars>
      </dgm:prSet>
      <dgm:spPr/>
    </dgm:pt>
    <dgm:pt modelId="{A344F882-E5DD-4A9F-B6DA-E82150346167}" type="pres">
      <dgm:prSet presAssocID="{3196A164-3559-4F33-ACA0-5167ABE1F52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BEA19C2-97B7-40CC-9D3F-0B160A1E1512}" type="pres">
      <dgm:prSet presAssocID="{3196A164-3559-4F33-ACA0-5167ABE1F52F}" presName="childText" presStyleLbl="revTx" presStyleIdx="0" presStyleCnt="2">
        <dgm:presLayoutVars>
          <dgm:bulletEnabled val="1"/>
        </dgm:presLayoutVars>
      </dgm:prSet>
      <dgm:spPr/>
    </dgm:pt>
    <dgm:pt modelId="{54795C68-D712-4AF5-8D2D-6F0DF4000AA8}" type="pres">
      <dgm:prSet presAssocID="{512631AC-E1E3-47F3-BAF3-8B3A4B0B813B}" presName="parentText" presStyleLbl="node1" presStyleIdx="1" presStyleCnt="2" custLinFactNeighborX="-10569" custLinFactNeighborY="-909">
        <dgm:presLayoutVars>
          <dgm:chMax val="0"/>
          <dgm:bulletEnabled val="1"/>
        </dgm:presLayoutVars>
      </dgm:prSet>
      <dgm:spPr/>
    </dgm:pt>
    <dgm:pt modelId="{EFC6EABE-0D7C-4CD9-9D63-3EBC99F41F58}" type="pres">
      <dgm:prSet presAssocID="{512631AC-E1E3-47F3-BAF3-8B3A4B0B813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11BFB31-D168-4093-A106-0D745E854C3F}" type="presOf" srcId="{512631AC-E1E3-47F3-BAF3-8B3A4B0B813B}" destId="{54795C68-D712-4AF5-8D2D-6F0DF4000AA8}" srcOrd="0" destOrd="0" presId="urn:microsoft.com/office/officeart/2005/8/layout/vList2"/>
    <dgm:cxn modelId="{19787D34-510E-4708-AB24-79F402056A3E}" type="presOf" srcId="{3196A164-3559-4F33-ACA0-5167ABE1F52F}" destId="{A344F882-E5DD-4A9F-B6DA-E82150346167}" srcOrd="0" destOrd="0" presId="urn:microsoft.com/office/officeart/2005/8/layout/vList2"/>
    <dgm:cxn modelId="{B02F025F-1BEA-469D-B6C7-69AB4F335C48}" type="presOf" srcId="{D0960A72-D184-41E9-B891-A80F2937822B}" destId="{1221CD3A-D466-40E4-B1E1-3C13AB2E35D2}" srcOrd="0" destOrd="0" presId="urn:microsoft.com/office/officeart/2005/8/layout/vList2"/>
    <dgm:cxn modelId="{5166505F-D650-4617-90E7-589EE7ABA0A0}" type="presOf" srcId="{7E2BA05B-5C96-4593-B1F2-D9A25AE8B3FC}" destId="{EBEA19C2-97B7-40CC-9D3F-0B160A1E1512}" srcOrd="0" destOrd="0" presId="urn:microsoft.com/office/officeart/2005/8/layout/vList2"/>
    <dgm:cxn modelId="{9F5F2945-5E70-4C8B-B519-8F72E5D86D0A}" srcId="{D0960A72-D184-41E9-B891-A80F2937822B}" destId="{3196A164-3559-4F33-ACA0-5167ABE1F52F}" srcOrd="0" destOrd="0" parTransId="{FA661CD8-B6E2-464F-9AC6-4EFE918D6FA7}" sibTransId="{31560AF6-8628-4590-8E5E-D02BA5CA7FFD}"/>
    <dgm:cxn modelId="{6D5AEB45-1A3C-4ED5-A33A-835FCE98B826}" srcId="{3196A164-3559-4F33-ACA0-5167ABE1F52F}" destId="{7E2BA05B-5C96-4593-B1F2-D9A25AE8B3FC}" srcOrd="0" destOrd="0" parTransId="{BEEEF444-684F-4872-9F1D-554C31072B13}" sibTransId="{7FA20600-077F-4C52-BCED-99CEC0B19556}"/>
    <dgm:cxn modelId="{7089F951-ED08-413F-A774-91EE787E40B3}" srcId="{512631AC-E1E3-47F3-BAF3-8B3A4B0B813B}" destId="{D0C9B16F-ECF4-44A2-BF93-257A583E5ADA}" srcOrd="0" destOrd="0" parTransId="{E13E21B6-703B-4F8F-BECA-1A0EC61B802E}" sibTransId="{72D447C1-223D-451A-9573-7F5A408E95FC}"/>
    <dgm:cxn modelId="{445C4D81-726A-4962-A233-69ED06C088EE}" type="presOf" srcId="{1B4CD2D7-3D2B-46BB-9513-2BAEF3B4BAE1}" destId="{EBEA19C2-97B7-40CC-9D3F-0B160A1E1512}" srcOrd="0" destOrd="1" presId="urn:microsoft.com/office/officeart/2005/8/layout/vList2"/>
    <dgm:cxn modelId="{B1A02EAA-9E0C-4A9C-AAEF-A47F6069867C}" srcId="{3196A164-3559-4F33-ACA0-5167ABE1F52F}" destId="{1B4CD2D7-3D2B-46BB-9513-2BAEF3B4BAE1}" srcOrd="1" destOrd="0" parTransId="{A72D15EF-660A-4919-B7A5-248FB0CE3DEA}" sibTransId="{C421FE5B-91E2-485A-8230-47C7B948EB57}"/>
    <dgm:cxn modelId="{9770C3F4-39E4-410D-B543-0D6DB0A9546C}" type="presOf" srcId="{D0C9B16F-ECF4-44A2-BF93-257A583E5ADA}" destId="{EFC6EABE-0D7C-4CD9-9D63-3EBC99F41F58}" srcOrd="0" destOrd="0" presId="urn:microsoft.com/office/officeart/2005/8/layout/vList2"/>
    <dgm:cxn modelId="{6C0825F5-2F92-47D3-BD4E-CE3703B33E1B}" srcId="{D0960A72-D184-41E9-B891-A80F2937822B}" destId="{512631AC-E1E3-47F3-BAF3-8B3A4B0B813B}" srcOrd="1" destOrd="0" parTransId="{7C32020B-0D00-46DE-9A4C-B8B325C29E05}" sibTransId="{7E0CCA98-A49E-48C6-A910-19B25C455389}"/>
    <dgm:cxn modelId="{3E43A839-4E09-40E1-9319-EDBB1DFA8FD4}" type="presParOf" srcId="{1221CD3A-D466-40E4-B1E1-3C13AB2E35D2}" destId="{A344F882-E5DD-4A9F-B6DA-E82150346167}" srcOrd="0" destOrd="0" presId="urn:microsoft.com/office/officeart/2005/8/layout/vList2"/>
    <dgm:cxn modelId="{A6E490BB-1FF9-4D39-AEAF-F349632432E5}" type="presParOf" srcId="{1221CD3A-D466-40E4-B1E1-3C13AB2E35D2}" destId="{EBEA19C2-97B7-40CC-9D3F-0B160A1E1512}" srcOrd="1" destOrd="0" presId="urn:microsoft.com/office/officeart/2005/8/layout/vList2"/>
    <dgm:cxn modelId="{A7DB76D3-EE13-4F31-9E19-460398C8A912}" type="presParOf" srcId="{1221CD3A-D466-40E4-B1E1-3C13AB2E35D2}" destId="{54795C68-D712-4AF5-8D2D-6F0DF4000AA8}" srcOrd="2" destOrd="0" presId="urn:microsoft.com/office/officeart/2005/8/layout/vList2"/>
    <dgm:cxn modelId="{48165155-49AD-4F7A-A161-EDE4DF4FED98}" type="presParOf" srcId="{1221CD3A-D466-40E4-B1E1-3C13AB2E35D2}" destId="{EFC6EABE-0D7C-4CD9-9D63-3EBC99F41F5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FF537F-EF72-4684-B22F-113F633C36A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0F896F6-646C-4A2D-B9F2-B356348AA24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pl-PL" sz="1400" b="1" dirty="0">
              <a:solidFill>
                <a:schemeClr val="tx1">
                  <a:lumMod val="50000"/>
                </a:schemeClr>
              </a:solidFill>
              <a:latin typeface="+mn-lt"/>
            </a:rPr>
            <a:t>Działania mają zapewnić dostępność oferty i zasobów Parków Przyrodniczych – narodowych i krajobrazowych (PP) dla osób ze szczególnymi potrzebami, w tym osób z niepełnosprawnościami</a:t>
          </a:r>
        </a:p>
      </dgm:t>
    </dgm:pt>
    <dgm:pt modelId="{EF94E645-FF0D-439B-A259-CF72D8239C00}" type="parTrans" cxnId="{270234B6-CD41-4071-A280-4DB74D9BA8DA}">
      <dgm:prSet/>
      <dgm:spPr/>
      <dgm:t>
        <a:bodyPr/>
        <a:lstStyle/>
        <a:p>
          <a:endParaRPr lang="pl-PL" sz="1400"/>
        </a:p>
      </dgm:t>
    </dgm:pt>
    <dgm:pt modelId="{25BA293F-27B9-45FF-890B-09F6A60FB212}" type="sibTrans" cxnId="{270234B6-CD41-4071-A280-4DB74D9BA8DA}">
      <dgm:prSet/>
      <dgm:spPr/>
      <dgm:t>
        <a:bodyPr/>
        <a:lstStyle/>
        <a:p>
          <a:endParaRPr lang="pl-PL" sz="1400"/>
        </a:p>
      </dgm:t>
    </dgm:pt>
    <dgm:pt modelId="{2DB6D5A0-A764-4C8F-B1E6-6FB418BC1F12}">
      <dgm:prSet custT="1"/>
      <dgm:spPr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95950" tIns="0" rIns="295950" bIns="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Koszt początkowego audytu dostępności strony internetowej (alternatywnie oświadczenie) </a:t>
          </a:r>
        </a:p>
      </dgm:t>
    </dgm:pt>
    <dgm:pt modelId="{B9A308BA-68AA-4093-A146-2F6AB72A8519}" type="parTrans" cxnId="{1C5987C2-52E3-4CB5-A25B-70F0281A34A0}">
      <dgm:prSet/>
      <dgm:spPr/>
      <dgm:t>
        <a:bodyPr/>
        <a:lstStyle/>
        <a:p>
          <a:endParaRPr lang="pl-PL" sz="1400"/>
        </a:p>
      </dgm:t>
    </dgm:pt>
    <dgm:pt modelId="{B1EEFC9F-82A8-4C69-88EC-389F138EF8FF}" type="sibTrans" cxnId="{1C5987C2-52E3-4CB5-A25B-70F0281A34A0}">
      <dgm:prSet/>
      <dgm:spPr/>
      <dgm:t>
        <a:bodyPr/>
        <a:lstStyle/>
        <a:p>
          <a:endParaRPr lang="pl-PL" sz="1400"/>
        </a:p>
      </dgm:t>
    </dgm:pt>
    <dgm:pt modelId="{2DE10F24-678B-4FB9-9AEB-C13407FEFEE2}">
      <dgm:prSet custT="1"/>
      <dgm:spPr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95950" tIns="0" rIns="295950" bIns="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Wizyta studyjna w Niemczech (2 osoby) – ryczałt kosztów pośrednich </a:t>
          </a:r>
        </a:p>
      </dgm:t>
    </dgm:pt>
    <dgm:pt modelId="{4969D204-6035-431F-BF66-EEEC819C3DDD}" type="parTrans" cxnId="{A90BF28B-7F83-4F7D-9982-F7F7B5CE6796}">
      <dgm:prSet/>
      <dgm:spPr/>
      <dgm:t>
        <a:bodyPr/>
        <a:lstStyle/>
        <a:p>
          <a:endParaRPr lang="pl-PL" sz="1400"/>
        </a:p>
      </dgm:t>
    </dgm:pt>
    <dgm:pt modelId="{F9D82403-1C1A-42B6-A6F5-0BE0B4B074FA}" type="sibTrans" cxnId="{A90BF28B-7F83-4F7D-9982-F7F7B5CE6796}">
      <dgm:prSet/>
      <dgm:spPr/>
      <dgm:t>
        <a:bodyPr/>
        <a:lstStyle/>
        <a:p>
          <a:endParaRPr lang="pl-PL" sz="1400"/>
        </a:p>
      </dgm:t>
    </dgm:pt>
    <dgm:pt modelId="{F9E97D8B-B472-4662-81C4-39C5C3309C3B}">
      <dgm:prSet custT="1"/>
      <dgm:spPr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95950" tIns="0" rIns="295950" bIns="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Działania poprawiające dostępność mogą obejmować  wydatki bieżące, inwestycyjne oraz koszty pośrednie</a:t>
          </a:r>
        </a:p>
      </dgm:t>
    </dgm:pt>
    <dgm:pt modelId="{91643265-28A3-49BD-901D-44778266EE3A}" type="parTrans" cxnId="{4538574D-1D22-422F-A1E5-E732C2608F2D}">
      <dgm:prSet/>
      <dgm:spPr/>
      <dgm:t>
        <a:bodyPr/>
        <a:lstStyle/>
        <a:p>
          <a:endParaRPr lang="pl-PL" sz="1400"/>
        </a:p>
      </dgm:t>
    </dgm:pt>
    <dgm:pt modelId="{86D1B9EC-80FB-449D-8DBD-8FF136D91B7D}" type="sibTrans" cxnId="{4538574D-1D22-422F-A1E5-E732C2608F2D}">
      <dgm:prSet/>
      <dgm:spPr/>
      <dgm:t>
        <a:bodyPr/>
        <a:lstStyle/>
        <a:p>
          <a:endParaRPr lang="pl-PL" sz="1400"/>
        </a:p>
      </dgm:t>
    </dgm:pt>
    <dgm:pt modelId="{EA11B9D7-3E2C-4ED5-92F3-BDC97E0F0D31}">
      <dgm:prSet custT="1"/>
      <dgm:spPr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95950" tIns="0" rIns="295950" bIns="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W ramach konkursu finansowane będzie 100% wartości projektu</a:t>
          </a:r>
        </a:p>
      </dgm:t>
    </dgm:pt>
    <dgm:pt modelId="{8FFB18E4-17E5-4A53-842C-EF89649B1B59}" type="parTrans" cxnId="{75A3F6F9-E758-4611-9067-2D36A13BB484}">
      <dgm:prSet/>
      <dgm:spPr/>
      <dgm:t>
        <a:bodyPr/>
        <a:lstStyle/>
        <a:p>
          <a:endParaRPr lang="pl-PL" sz="1400"/>
        </a:p>
      </dgm:t>
    </dgm:pt>
    <dgm:pt modelId="{3C49DA16-372C-4941-9ACF-8D2BFA3B1019}" type="sibTrans" cxnId="{75A3F6F9-E758-4611-9067-2D36A13BB484}">
      <dgm:prSet/>
      <dgm:spPr/>
      <dgm:t>
        <a:bodyPr/>
        <a:lstStyle/>
        <a:p>
          <a:endParaRPr lang="pl-PL" sz="1400"/>
        </a:p>
      </dgm:t>
    </dgm:pt>
    <dgm:pt modelId="{D4B71739-04B3-4F77-AAA0-26DEE7D61C4D}" type="pres">
      <dgm:prSet presAssocID="{9BFF537F-EF72-4684-B22F-113F633C36A2}" presName="linear" presStyleCnt="0">
        <dgm:presLayoutVars>
          <dgm:dir/>
          <dgm:animLvl val="lvl"/>
          <dgm:resizeHandles val="exact"/>
        </dgm:presLayoutVars>
      </dgm:prSet>
      <dgm:spPr/>
    </dgm:pt>
    <dgm:pt modelId="{B4851960-D307-4210-92D5-7CFBCD5CF214}" type="pres">
      <dgm:prSet presAssocID="{20F896F6-646C-4A2D-B9F2-B356348AA249}" presName="parentLin" presStyleCnt="0"/>
      <dgm:spPr/>
    </dgm:pt>
    <dgm:pt modelId="{C4FEE77F-5244-447F-A7BB-D5BD10358778}" type="pres">
      <dgm:prSet presAssocID="{20F896F6-646C-4A2D-B9F2-B356348AA249}" presName="parentLeftMargin" presStyleLbl="node1" presStyleIdx="0" presStyleCnt="5"/>
      <dgm:spPr/>
    </dgm:pt>
    <dgm:pt modelId="{767AB79A-9F63-48AD-A22D-CB353C498453}" type="pres">
      <dgm:prSet presAssocID="{20F896F6-646C-4A2D-B9F2-B356348AA24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0F83778-BC77-4644-A72D-FCAC5DA68CBB}" type="pres">
      <dgm:prSet presAssocID="{20F896F6-646C-4A2D-B9F2-B356348AA249}" presName="negativeSpace" presStyleCnt="0"/>
      <dgm:spPr/>
    </dgm:pt>
    <dgm:pt modelId="{E081EB2A-1332-400F-B4DE-EA2A6841A0E8}" type="pres">
      <dgm:prSet presAssocID="{20F896F6-646C-4A2D-B9F2-B356348AA249}" presName="childText" presStyleLbl="conFgAcc1" presStyleIdx="0" presStyleCnt="5">
        <dgm:presLayoutVars>
          <dgm:bulletEnabled val="1"/>
        </dgm:presLayoutVars>
      </dgm:prSet>
      <dgm:spPr/>
    </dgm:pt>
    <dgm:pt modelId="{3ED682D9-6053-4547-B52E-BA94B21B32D7}" type="pres">
      <dgm:prSet presAssocID="{25BA293F-27B9-45FF-890B-09F6A60FB212}" presName="spaceBetweenRectangles" presStyleCnt="0"/>
      <dgm:spPr/>
    </dgm:pt>
    <dgm:pt modelId="{8D92F1E1-9898-4001-B2BC-FE8C7BA7D430}" type="pres">
      <dgm:prSet presAssocID="{F9E97D8B-B472-4662-81C4-39C5C3309C3B}" presName="parentLin" presStyleCnt="0"/>
      <dgm:spPr/>
    </dgm:pt>
    <dgm:pt modelId="{105AD5C2-69CC-4768-95C0-F9760D4DBF79}" type="pres">
      <dgm:prSet presAssocID="{F9E97D8B-B472-4662-81C4-39C5C3309C3B}" presName="parentLeftMargin" presStyleLbl="node1" presStyleIdx="0" presStyleCnt="5"/>
      <dgm:spPr/>
    </dgm:pt>
    <dgm:pt modelId="{50DC3F10-3840-4E47-B6D2-23EF120C976A}" type="pres">
      <dgm:prSet presAssocID="{F9E97D8B-B472-4662-81C4-39C5C3309C3B}" presName="parentText" presStyleLbl="node1" presStyleIdx="1" presStyleCnt="5">
        <dgm:presLayoutVars>
          <dgm:chMax val="0"/>
          <dgm:bulletEnabled val="1"/>
        </dgm:presLayoutVars>
      </dgm:prSet>
      <dgm:spPr>
        <a:xfrm>
          <a:off x="559276" y="867678"/>
          <a:ext cx="7829867" cy="501840"/>
        </a:xfrm>
        <a:prstGeom prst="roundRect">
          <a:avLst/>
        </a:prstGeom>
      </dgm:spPr>
    </dgm:pt>
    <dgm:pt modelId="{E120D26D-DD08-4AA6-8E5A-BE065986D0D5}" type="pres">
      <dgm:prSet presAssocID="{F9E97D8B-B472-4662-81C4-39C5C3309C3B}" presName="negativeSpace" presStyleCnt="0"/>
      <dgm:spPr/>
    </dgm:pt>
    <dgm:pt modelId="{3894F269-DA9D-4D9E-8BB1-F9525485665F}" type="pres">
      <dgm:prSet presAssocID="{F9E97D8B-B472-4662-81C4-39C5C3309C3B}" presName="childText" presStyleLbl="conFgAcc1" presStyleIdx="1" presStyleCnt="5">
        <dgm:presLayoutVars>
          <dgm:bulletEnabled val="1"/>
        </dgm:presLayoutVars>
      </dgm:prSet>
      <dgm:spPr/>
    </dgm:pt>
    <dgm:pt modelId="{D821C876-DEA6-4E21-BE86-47394F6EF0C5}" type="pres">
      <dgm:prSet presAssocID="{86D1B9EC-80FB-449D-8DBD-8FF136D91B7D}" presName="spaceBetweenRectangles" presStyleCnt="0"/>
      <dgm:spPr/>
    </dgm:pt>
    <dgm:pt modelId="{F3992834-8398-49C7-8A4F-91DC0D8287E8}" type="pres">
      <dgm:prSet presAssocID="{2DB6D5A0-A764-4C8F-B1E6-6FB418BC1F12}" presName="parentLin" presStyleCnt="0"/>
      <dgm:spPr/>
    </dgm:pt>
    <dgm:pt modelId="{788DD851-2906-4E84-A52A-04FAACFDDFC3}" type="pres">
      <dgm:prSet presAssocID="{2DB6D5A0-A764-4C8F-B1E6-6FB418BC1F12}" presName="parentLeftMargin" presStyleLbl="node1" presStyleIdx="1" presStyleCnt="5"/>
      <dgm:spPr/>
    </dgm:pt>
    <dgm:pt modelId="{171420B4-2225-494A-9059-15673C6B95CD}" type="pres">
      <dgm:prSet presAssocID="{2DB6D5A0-A764-4C8F-B1E6-6FB418BC1F12}" presName="parentText" presStyleLbl="node1" presStyleIdx="2" presStyleCnt="5">
        <dgm:presLayoutVars>
          <dgm:chMax val="0"/>
          <dgm:bulletEnabled val="1"/>
        </dgm:presLayoutVars>
      </dgm:prSet>
      <dgm:spPr>
        <a:xfrm>
          <a:off x="559276" y="1638798"/>
          <a:ext cx="7829867" cy="501840"/>
        </a:xfrm>
        <a:prstGeom prst="roundRect">
          <a:avLst/>
        </a:prstGeom>
      </dgm:spPr>
    </dgm:pt>
    <dgm:pt modelId="{4119A1FD-BD82-4092-8924-992F01B812A0}" type="pres">
      <dgm:prSet presAssocID="{2DB6D5A0-A764-4C8F-B1E6-6FB418BC1F12}" presName="negativeSpace" presStyleCnt="0"/>
      <dgm:spPr/>
    </dgm:pt>
    <dgm:pt modelId="{9A258C04-C244-440F-A9DE-F9FB36F9989E}" type="pres">
      <dgm:prSet presAssocID="{2DB6D5A0-A764-4C8F-B1E6-6FB418BC1F12}" presName="childText" presStyleLbl="conFgAcc1" presStyleIdx="2" presStyleCnt="5">
        <dgm:presLayoutVars>
          <dgm:bulletEnabled val="1"/>
        </dgm:presLayoutVars>
      </dgm:prSet>
      <dgm:spPr/>
    </dgm:pt>
    <dgm:pt modelId="{645B2B98-8121-40A5-8D48-3AA8C7839DFA}" type="pres">
      <dgm:prSet presAssocID="{B1EEFC9F-82A8-4C69-88EC-389F138EF8FF}" presName="spaceBetweenRectangles" presStyleCnt="0"/>
      <dgm:spPr/>
    </dgm:pt>
    <dgm:pt modelId="{31A231DA-E5E5-49D6-82FE-A3D348D012B5}" type="pres">
      <dgm:prSet presAssocID="{2DE10F24-678B-4FB9-9AEB-C13407FEFEE2}" presName="parentLin" presStyleCnt="0"/>
      <dgm:spPr/>
    </dgm:pt>
    <dgm:pt modelId="{EF64D471-BE30-402A-A167-E77803408CB3}" type="pres">
      <dgm:prSet presAssocID="{2DE10F24-678B-4FB9-9AEB-C13407FEFEE2}" presName="parentLeftMargin" presStyleLbl="node1" presStyleIdx="2" presStyleCnt="5"/>
      <dgm:spPr/>
    </dgm:pt>
    <dgm:pt modelId="{BA16A284-ED25-44A8-8700-D1856865EDC3}" type="pres">
      <dgm:prSet presAssocID="{2DE10F24-678B-4FB9-9AEB-C13407FEFEE2}" presName="parentText" presStyleLbl="node1" presStyleIdx="3" presStyleCnt="5">
        <dgm:presLayoutVars>
          <dgm:chMax val="0"/>
          <dgm:bulletEnabled val="1"/>
        </dgm:presLayoutVars>
      </dgm:prSet>
      <dgm:spPr>
        <a:xfrm>
          <a:off x="559276" y="2409918"/>
          <a:ext cx="7829867" cy="501840"/>
        </a:xfrm>
        <a:prstGeom prst="roundRect">
          <a:avLst/>
        </a:prstGeom>
      </dgm:spPr>
    </dgm:pt>
    <dgm:pt modelId="{A1F9851F-6452-4DDF-A9EC-0D73CF10A7C2}" type="pres">
      <dgm:prSet presAssocID="{2DE10F24-678B-4FB9-9AEB-C13407FEFEE2}" presName="negativeSpace" presStyleCnt="0"/>
      <dgm:spPr/>
    </dgm:pt>
    <dgm:pt modelId="{688329E8-9FCA-4B31-A942-EDBDAC0CE041}" type="pres">
      <dgm:prSet presAssocID="{2DE10F24-678B-4FB9-9AEB-C13407FEFEE2}" presName="childText" presStyleLbl="conFgAcc1" presStyleIdx="3" presStyleCnt="5" custLinFactNeighborX="0" custLinFactNeighborY="-20353">
        <dgm:presLayoutVars>
          <dgm:bulletEnabled val="1"/>
        </dgm:presLayoutVars>
      </dgm:prSet>
      <dgm:spPr/>
    </dgm:pt>
    <dgm:pt modelId="{10EF24A8-FA49-488E-905A-93993107E8E4}" type="pres">
      <dgm:prSet presAssocID="{F9D82403-1C1A-42B6-A6F5-0BE0B4B074FA}" presName="spaceBetweenRectangles" presStyleCnt="0"/>
      <dgm:spPr/>
    </dgm:pt>
    <dgm:pt modelId="{CA9C3C7E-C066-4F67-B746-5AB4B90AC16D}" type="pres">
      <dgm:prSet presAssocID="{EA11B9D7-3E2C-4ED5-92F3-BDC97E0F0D31}" presName="parentLin" presStyleCnt="0"/>
      <dgm:spPr/>
    </dgm:pt>
    <dgm:pt modelId="{EDF64182-5679-49DC-936F-882517C0912E}" type="pres">
      <dgm:prSet presAssocID="{EA11B9D7-3E2C-4ED5-92F3-BDC97E0F0D31}" presName="parentLeftMargin" presStyleLbl="node1" presStyleIdx="3" presStyleCnt="5"/>
      <dgm:spPr/>
    </dgm:pt>
    <dgm:pt modelId="{54A24E08-9BFF-4E80-9298-43304B3AACFB}" type="pres">
      <dgm:prSet presAssocID="{EA11B9D7-3E2C-4ED5-92F3-BDC97E0F0D31}" presName="parentText" presStyleLbl="node1" presStyleIdx="4" presStyleCnt="5">
        <dgm:presLayoutVars>
          <dgm:chMax val="0"/>
          <dgm:bulletEnabled val="1"/>
        </dgm:presLayoutVars>
      </dgm:prSet>
      <dgm:spPr>
        <a:xfrm>
          <a:off x="559276" y="3181038"/>
          <a:ext cx="7829867" cy="501840"/>
        </a:xfrm>
        <a:prstGeom prst="roundRect">
          <a:avLst/>
        </a:prstGeom>
      </dgm:spPr>
    </dgm:pt>
    <dgm:pt modelId="{98028F80-E1C3-49A4-AF46-82E55BF23DF2}" type="pres">
      <dgm:prSet presAssocID="{EA11B9D7-3E2C-4ED5-92F3-BDC97E0F0D31}" presName="negativeSpace" presStyleCnt="0"/>
      <dgm:spPr/>
    </dgm:pt>
    <dgm:pt modelId="{D3E7DD73-1EB9-480F-8088-663A69CAB654}" type="pres">
      <dgm:prSet presAssocID="{EA11B9D7-3E2C-4ED5-92F3-BDC97E0F0D3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2766860-AB29-4C11-962E-BB7206E197C9}" type="presOf" srcId="{2DE10F24-678B-4FB9-9AEB-C13407FEFEE2}" destId="{BA16A284-ED25-44A8-8700-D1856865EDC3}" srcOrd="1" destOrd="0" presId="urn:microsoft.com/office/officeart/2005/8/layout/list1"/>
    <dgm:cxn modelId="{66A1C361-0203-4C27-8C95-3A800B4F9093}" type="presOf" srcId="{EA11B9D7-3E2C-4ED5-92F3-BDC97E0F0D31}" destId="{54A24E08-9BFF-4E80-9298-43304B3AACFB}" srcOrd="1" destOrd="0" presId="urn:microsoft.com/office/officeart/2005/8/layout/list1"/>
    <dgm:cxn modelId="{CFEACA4C-44C3-49BD-9719-1340039DCAB5}" type="presOf" srcId="{2DB6D5A0-A764-4C8F-B1E6-6FB418BC1F12}" destId="{788DD851-2906-4E84-A52A-04FAACFDDFC3}" srcOrd="0" destOrd="0" presId="urn:microsoft.com/office/officeart/2005/8/layout/list1"/>
    <dgm:cxn modelId="{4538574D-1D22-422F-A1E5-E732C2608F2D}" srcId="{9BFF537F-EF72-4684-B22F-113F633C36A2}" destId="{F9E97D8B-B472-4662-81C4-39C5C3309C3B}" srcOrd="1" destOrd="0" parTransId="{91643265-28A3-49BD-901D-44778266EE3A}" sibTransId="{86D1B9EC-80FB-449D-8DBD-8FF136D91B7D}"/>
    <dgm:cxn modelId="{07BD4B78-314C-4BBB-8B38-E4060F973B05}" type="presOf" srcId="{EA11B9D7-3E2C-4ED5-92F3-BDC97E0F0D31}" destId="{EDF64182-5679-49DC-936F-882517C0912E}" srcOrd="0" destOrd="0" presId="urn:microsoft.com/office/officeart/2005/8/layout/list1"/>
    <dgm:cxn modelId="{4A607B88-7182-4CB2-A3E7-9D9469EE8864}" type="presOf" srcId="{2DE10F24-678B-4FB9-9AEB-C13407FEFEE2}" destId="{EF64D471-BE30-402A-A167-E77803408CB3}" srcOrd="0" destOrd="0" presId="urn:microsoft.com/office/officeart/2005/8/layout/list1"/>
    <dgm:cxn modelId="{A90BF28B-7F83-4F7D-9982-F7F7B5CE6796}" srcId="{9BFF537F-EF72-4684-B22F-113F633C36A2}" destId="{2DE10F24-678B-4FB9-9AEB-C13407FEFEE2}" srcOrd="3" destOrd="0" parTransId="{4969D204-6035-431F-BF66-EEEC819C3DDD}" sibTransId="{F9D82403-1C1A-42B6-A6F5-0BE0B4B074FA}"/>
    <dgm:cxn modelId="{AE6CCD9D-50B2-43C6-AD05-BFDDCDDF1563}" type="presOf" srcId="{F9E97D8B-B472-4662-81C4-39C5C3309C3B}" destId="{50DC3F10-3840-4E47-B6D2-23EF120C976A}" srcOrd="1" destOrd="0" presId="urn:microsoft.com/office/officeart/2005/8/layout/list1"/>
    <dgm:cxn modelId="{15845C9F-E0EA-4D41-A32D-E675E4AA3601}" type="presOf" srcId="{9BFF537F-EF72-4684-B22F-113F633C36A2}" destId="{D4B71739-04B3-4F77-AAA0-26DEE7D61C4D}" srcOrd="0" destOrd="0" presId="urn:microsoft.com/office/officeart/2005/8/layout/list1"/>
    <dgm:cxn modelId="{270234B6-CD41-4071-A280-4DB74D9BA8DA}" srcId="{9BFF537F-EF72-4684-B22F-113F633C36A2}" destId="{20F896F6-646C-4A2D-B9F2-B356348AA249}" srcOrd="0" destOrd="0" parTransId="{EF94E645-FF0D-439B-A259-CF72D8239C00}" sibTransId="{25BA293F-27B9-45FF-890B-09F6A60FB212}"/>
    <dgm:cxn modelId="{13420CBD-6E15-49C9-B9CC-51EA8A760E92}" type="presOf" srcId="{F9E97D8B-B472-4662-81C4-39C5C3309C3B}" destId="{105AD5C2-69CC-4768-95C0-F9760D4DBF79}" srcOrd="0" destOrd="0" presId="urn:microsoft.com/office/officeart/2005/8/layout/list1"/>
    <dgm:cxn modelId="{1C5987C2-52E3-4CB5-A25B-70F0281A34A0}" srcId="{9BFF537F-EF72-4684-B22F-113F633C36A2}" destId="{2DB6D5A0-A764-4C8F-B1E6-6FB418BC1F12}" srcOrd="2" destOrd="0" parTransId="{B9A308BA-68AA-4093-A146-2F6AB72A8519}" sibTransId="{B1EEFC9F-82A8-4C69-88EC-389F138EF8FF}"/>
    <dgm:cxn modelId="{B87B66CA-7F4F-4189-BF10-25A455CE4BED}" type="presOf" srcId="{2DB6D5A0-A764-4C8F-B1E6-6FB418BC1F12}" destId="{171420B4-2225-494A-9059-15673C6B95CD}" srcOrd="1" destOrd="0" presId="urn:microsoft.com/office/officeart/2005/8/layout/list1"/>
    <dgm:cxn modelId="{75A3F6F9-E758-4611-9067-2D36A13BB484}" srcId="{9BFF537F-EF72-4684-B22F-113F633C36A2}" destId="{EA11B9D7-3E2C-4ED5-92F3-BDC97E0F0D31}" srcOrd="4" destOrd="0" parTransId="{8FFB18E4-17E5-4A53-842C-EF89649B1B59}" sibTransId="{3C49DA16-372C-4941-9ACF-8D2BFA3B1019}"/>
    <dgm:cxn modelId="{6AE79AFC-79AE-4B38-ADE2-BBCF1E0F6481}" type="presOf" srcId="{20F896F6-646C-4A2D-B9F2-B356348AA249}" destId="{C4FEE77F-5244-447F-A7BB-D5BD10358778}" srcOrd="0" destOrd="0" presId="urn:microsoft.com/office/officeart/2005/8/layout/list1"/>
    <dgm:cxn modelId="{4F71D7FE-F63E-4A0F-B4D9-256E3E4ABF35}" type="presOf" srcId="{20F896F6-646C-4A2D-B9F2-B356348AA249}" destId="{767AB79A-9F63-48AD-A22D-CB353C498453}" srcOrd="1" destOrd="0" presId="urn:microsoft.com/office/officeart/2005/8/layout/list1"/>
    <dgm:cxn modelId="{6E53D0CE-B1BB-45DA-ACFA-8CE2A3D66552}" type="presParOf" srcId="{D4B71739-04B3-4F77-AAA0-26DEE7D61C4D}" destId="{B4851960-D307-4210-92D5-7CFBCD5CF214}" srcOrd="0" destOrd="0" presId="urn:microsoft.com/office/officeart/2005/8/layout/list1"/>
    <dgm:cxn modelId="{FA7A3E15-17E2-4D90-B3AB-15670FD66CB2}" type="presParOf" srcId="{B4851960-D307-4210-92D5-7CFBCD5CF214}" destId="{C4FEE77F-5244-447F-A7BB-D5BD10358778}" srcOrd="0" destOrd="0" presId="urn:microsoft.com/office/officeart/2005/8/layout/list1"/>
    <dgm:cxn modelId="{F4CDAE9C-0852-4C58-9CEB-1B1278935D57}" type="presParOf" srcId="{B4851960-D307-4210-92D5-7CFBCD5CF214}" destId="{767AB79A-9F63-48AD-A22D-CB353C498453}" srcOrd="1" destOrd="0" presId="urn:microsoft.com/office/officeart/2005/8/layout/list1"/>
    <dgm:cxn modelId="{DBBC5EDD-A6C6-46DB-86AA-709F6939BCF6}" type="presParOf" srcId="{D4B71739-04B3-4F77-AAA0-26DEE7D61C4D}" destId="{60F83778-BC77-4644-A72D-FCAC5DA68CBB}" srcOrd="1" destOrd="0" presId="urn:microsoft.com/office/officeart/2005/8/layout/list1"/>
    <dgm:cxn modelId="{CCA26390-2BDD-42AA-8561-3F4207F37369}" type="presParOf" srcId="{D4B71739-04B3-4F77-AAA0-26DEE7D61C4D}" destId="{E081EB2A-1332-400F-B4DE-EA2A6841A0E8}" srcOrd="2" destOrd="0" presId="urn:microsoft.com/office/officeart/2005/8/layout/list1"/>
    <dgm:cxn modelId="{93AF395E-B1B1-4EBE-A825-3993DE250DEC}" type="presParOf" srcId="{D4B71739-04B3-4F77-AAA0-26DEE7D61C4D}" destId="{3ED682D9-6053-4547-B52E-BA94B21B32D7}" srcOrd="3" destOrd="0" presId="urn:microsoft.com/office/officeart/2005/8/layout/list1"/>
    <dgm:cxn modelId="{73A3A5CB-51F8-49B6-A9F8-9E6BFF67B7E0}" type="presParOf" srcId="{D4B71739-04B3-4F77-AAA0-26DEE7D61C4D}" destId="{8D92F1E1-9898-4001-B2BC-FE8C7BA7D430}" srcOrd="4" destOrd="0" presId="urn:microsoft.com/office/officeart/2005/8/layout/list1"/>
    <dgm:cxn modelId="{0B39BD0E-D347-4AC5-B2CD-9430078932C1}" type="presParOf" srcId="{8D92F1E1-9898-4001-B2BC-FE8C7BA7D430}" destId="{105AD5C2-69CC-4768-95C0-F9760D4DBF79}" srcOrd="0" destOrd="0" presId="urn:microsoft.com/office/officeart/2005/8/layout/list1"/>
    <dgm:cxn modelId="{D80484DB-AC9F-49E5-A31A-7626D50EB6F8}" type="presParOf" srcId="{8D92F1E1-9898-4001-B2BC-FE8C7BA7D430}" destId="{50DC3F10-3840-4E47-B6D2-23EF120C976A}" srcOrd="1" destOrd="0" presId="urn:microsoft.com/office/officeart/2005/8/layout/list1"/>
    <dgm:cxn modelId="{2FD44F0C-7575-4286-B34B-84A237424671}" type="presParOf" srcId="{D4B71739-04B3-4F77-AAA0-26DEE7D61C4D}" destId="{E120D26D-DD08-4AA6-8E5A-BE065986D0D5}" srcOrd="5" destOrd="0" presId="urn:microsoft.com/office/officeart/2005/8/layout/list1"/>
    <dgm:cxn modelId="{B66419C6-168D-42CD-81E9-F463F58176E3}" type="presParOf" srcId="{D4B71739-04B3-4F77-AAA0-26DEE7D61C4D}" destId="{3894F269-DA9D-4D9E-8BB1-F9525485665F}" srcOrd="6" destOrd="0" presId="urn:microsoft.com/office/officeart/2005/8/layout/list1"/>
    <dgm:cxn modelId="{4667AFF8-3E0D-4D41-8AEF-D022B81F71B0}" type="presParOf" srcId="{D4B71739-04B3-4F77-AAA0-26DEE7D61C4D}" destId="{D821C876-DEA6-4E21-BE86-47394F6EF0C5}" srcOrd="7" destOrd="0" presId="urn:microsoft.com/office/officeart/2005/8/layout/list1"/>
    <dgm:cxn modelId="{F7BDDA0A-A193-4513-9C61-E37FEFBF5E6B}" type="presParOf" srcId="{D4B71739-04B3-4F77-AAA0-26DEE7D61C4D}" destId="{F3992834-8398-49C7-8A4F-91DC0D8287E8}" srcOrd="8" destOrd="0" presId="urn:microsoft.com/office/officeart/2005/8/layout/list1"/>
    <dgm:cxn modelId="{99F9D022-4654-4EE7-9272-13323FF03DD1}" type="presParOf" srcId="{F3992834-8398-49C7-8A4F-91DC0D8287E8}" destId="{788DD851-2906-4E84-A52A-04FAACFDDFC3}" srcOrd="0" destOrd="0" presId="urn:microsoft.com/office/officeart/2005/8/layout/list1"/>
    <dgm:cxn modelId="{42CCF2AD-9840-4EA7-88DC-5BCBA8DC7D7D}" type="presParOf" srcId="{F3992834-8398-49C7-8A4F-91DC0D8287E8}" destId="{171420B4-2225-494A-9059-15673C6B95CD}" srcOrd="1" destOrd="0" presId="urn:microsoft.com/office/officeart/2005/8/layout/list1"/>
    <dgm:cxn modelId="{1FEC9E0B-A075-4D25-9A87-19A511A67A8A}" type="presParOf" srcId="{D4B71739-04B3-4F77-AAA0-26DEE7D61C4D}" destId="{4119A1FD-BD82-4092-8924-992F01B812A0}" srcOrd="9" destOrd="0" presId="urn:microsoft.com/office/officeart/2005/8/layout/list1"/>
    <dgm:cxn modelId="{AE002B97-DA9A-442F-864C-70451D884F32}" type="presParOf" srcId="{D4B71739-04B3-4F77-AAA0-26DEE7D61C4D}" destId="{9A258C04-C244-440F-A9DE-F9FB36F9989E}" srcOrd="10" destOrd="0" presId="urn:microsoft.com/office/officeart/2005/8/layout/list1"/>
    <dgm:cxn modelId="{D04F0A25-59FD-4FA4-83AB-B08C35A39F18}" type="presParOf" srcId="{D4B71739-04B3-4F77-AAA0-26DEE7D61C4D}" destId="{645B2B98-8121-40A5-8D48-3AA8C7839DFA}" srcOrd="11" destOrd="0" presId="urn:microsoft.com/office/officeart/2005/8/layout/list1"/>
    <dgm:cxn modelId="{DF6111C8-EC5B-49AE-A15E-C16DB89F6669}" type="presParOf" srcId="{D4B71739-04B3-4F77-AAA0-26DEE7D61C4D}" destId="{31A231DA-E5E5-49D6-82FE-A3D348D012B5}" srcOrd="12" destOrd="0" presId="urn:microsoft.com/office/officeart/2005/8/layout/list1"/>
    <dgm:cxn modelId="{117A0CD1-5069-484C-9638-168408528151}" type="presParOf" srcId="{31A231DA-E5E5-49D6-82FE-A3D348D012B5}" destId="{EF64D471-BE30-402A-A167-E77803408CB3}" srcOrd="0" destOrd="0" presId="urn:microsoft.com/office/officeart/2005/8/layout/list1"/>
    <dgm:cxn modelId="{F8292767-F303-4416-9FFF-C61C51CDA7BC}" type="presParOf" srcId="{31A231DA-E5E5-49D6-82FE-A3D348D012B5}" destId="{BA16A284-ED25-44A8-8700-D1856865EDC3}" srcOrd="1" destOrd="0" presId="urn:microsoft.com/office/officeart/2005/8/layout/list1"/>
    <dgm:cxn modelId="{71EF4430-29F0-4E95-B5EB-63F5BB73CA54}" type="presParOf" srcId="{D4B71739-04B3-4F77-AAA0-26DEE7D61C4D}" destId="{A1F9851F-6452-4DDF-A9EC-0D73CF10A7C2}" srcOrd="13" destOrd="0" presId="urn:microsoft.com/office/officeart/2005/8/layout/list1"/>
    <dgm:cxn modelId="{D3ABF344-E4B5-4EA3-B4B9-16429A95291E}" type="presParOf" srcId="{D4B71739-04B3-4F77-AAA0-26DEE7D61C4D}" destId="{688329E8-9FCA-4B31-A942-EDBDAC0CE041}" srcOrd="14" destOrd="0" presId="urn:microsoft.com/office/officeart/2005/8/layout/list1"/>
    <dgm:cxn modelId="{754AB4C0-D071-4DE1-BB06-E126FBBD3F0F}" type="presParOf" srcId="{D4B71739-04B3-4F77-AAA0-26DEE7D61C4D}" destId="{10EF24A8-FA49-488E-905A-93993107E8E4}" srcOrd="15" destOrd="0" presId="urn:microsoft.com/office/officeart/2005/8/layout/list1"/>
    <dgm:cxn modelId="{66557D42-94C0-4640-A006-B90D524B34F1}" type="presParOf" srcId="{D4B71739-04B3-4F77-AAA0-26DEE7D61C4D}" destId="{CA9C3C7E-C066-4F67-B746-5AB4B90AC16D}" srcOrd="16" destOrd="0" presId="urn:microsoft.com/office/officeart/2005/8/layout/list1"/>
    <dgm:cxn modelId="{A254288E-0100-48BC-9DC0-ABD36EEB2DC4}" type="presParOf" srcId="{CA9C3C7E-C066-4F67-B746-5AB4B90AC16D}" destId="{EDF64182-5679-49DC-936F-882517C0912E}" srcOrd="0" destOrd="0" presId="urn:microsoft.com/office/officeart/2005/8/layout/list1"/>
    <dgm:cxn modelId="{2ADD612B-38C5-419A-AADA-29D860D3A54E}" type="presParOf" srcId="{CA9C3C7E-C066-4F67-B746-5AB4B90AC16D}" destId="{54A24E08-9BFF-4E80-9298-43304B3AACFB}" srcOrd="1" destOrd="0" presId="urn:microsoft.com/office/officeart/2005/8/layout/list1"/>
    <dgm:cxn modelId="{B08639EB-C90E-49D8-97F2-EDF13E25FFBE}" type="presParOf" srcId="{D4B71739-04B3-4F77-AAA0-26DEE7D61C4D}" destId="{98028F80-E1C3-49A4-AF46-82E55BF23DF2}" srcOrd="17" destOrd="0" presId="urn:microsoft.com/office/officeart/2005/8/layout/list1"/>
    <dgm:cxn modelId="{FD2C91B0-6B55-43D0-AD06-D3C3C783A733}" type="presParOf" srcId="{D4B71739-04B3-4F77-AAA0-26DEE7D61C4D}" destId="{D3E7DD73-1EB9-480F-8088-663A69CAB65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FF537F-EF72-4684-B22F-113F633C36A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4B71739-04B3-4F77-AAA0-26DEE7D61C4D}" type="pres">
      <dgm:prSet presAssocID="{9BFF537F-EF72-4684-B22F-113F633C36A2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5845C9F-E0EA-4D41-A32D-E675E4AA3601}" type="presOf" srcId="{9BFF537F-EF72-4684-B22F-113F633C36A2}" destId="{D4B71739-04B3-4F77-AAA0-26DEE7D61C4D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15FCBC-72E3-4B07-8FCC-67882E75D6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227941A-696D-4B67-A50F-5BF87D48E2D3}">
      <dgm:prSet phldrT="[Teks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pl-PL" sz="1800" dirty="0"/>
            <a:t>Koszt VAT może być rozliczony w projekcie tylko wtedy, gdy wnioskodawca nie ma prawnej możliwości jego odzyskania</a:t>
          </a:r>
        </a:p>
      </dgm:t>
    </dgm:pt>
    <dgm:pt modelId="{415AA316-D500-4110-A25D-587E860F5D51}" type="parTrans" cxnId="{963330D5-9EB9-4422-9523-BF309FFFBCF2}">
      <dgm:prSet/>
      <dgm:spPr/>
      <dgm:t>
        <a:bodyPr/>
        <a:lstStyle/>
        <a:p>
          <a:endParaRPr lang="pl-PL"/>
        </a:p>
      </dgm:t>
    </dgm:pt>
    <dgm:pt modelId="{4455A716-1380-44D0-BE03-DAA3BF2CF843}" type="sibTrans" cxnId="{963330D5-9EB9-4422-9523-BF309FFFBCF2}">
      <dgm:prSet/>
      <dgm:spPr/>
      <dgm:t>
        <a:bodyPr/>
        <a:lstStyle/>
        <a:p>
          <a:endParaRPr lang="pl-PL"/>
        </a:p>
      </dgm:t>
    </dgm:pt>
    <dgm:pt modelId="{F64B675E-194C-4936-AF6C-BD2E527D7FE4}">
      <dgm:prSet phldrT="[Tekst]" custT="1"/>
      <dgm:spPr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95950" tIns="0" rIns="295950" bIns="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24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Wydatki inwestycyjne</a:t>
          </a:r>
        </a:p>
      </dgm:t>
    </dgm:pt>
    <dgm:pt modelId="{B9B38B3C-0B4F-4BF9-9062-4E23EF170AEA}" type="parTrans" cxnId="{5A9B0A52-0485-4130-BAD3-EAB2776C34DF}">
      <dgm:prSet/>
      <dgm:spPr/>
      <dgm:t>
        <a:bodyPr/>
        <a:lstStyle/>
        <a:p>
          <a:endParaRPr lang="pl-PL"/>
        </a:p>
      </dgm:t>
    </dgm:pt>
    <dgm:pt modelId="{44082858-440A-45B3-AD19-556FE5254802}" type="sibTrans" cxnId="{5A9B0A52-0485-4130-BAD3-EAB2776C34DF}">
      <dgm:prSet/>
      <dgm:spPr/>
      <dgm:t>
        <a:bodyPr/>
        <a:lstStyle/>
        <a:p>
          <a:endParaRPr lang="pl-PL"/>
        </a:p>
      </dgm:t>
    </dgm:pt>
    <dgm:pt modelId="{78173857-4A19-454F-B87E-95C8A2A88832}">
      <dgm:prSet phldrT="[Teks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pl-PL" sz="1800" dirty="0"/>
            <a:t>Wydatki inwestycyjne o koszcie jednostkowym przekraczającym wartość 10 000 zł netto nie mogą przekroczyć 25% całkowitych kosztów projektu</a:t>
          </a:r>
        </a:p>
      </dgm:t>
    </dgm:pt>
    <dgm:pt modelId="{7A56B5DA-6C68-4BA0-A57C-04181FA9136B}" type="parTrans" cxnId="{15824F84-D8FD-4A75-A04D-E041503EAA3A}">
      <dgm:prSet/>
      <dgm:spPr/>
      <dgm:t>
        <a:bodyPr/>
        <a:lstStyle/>
        <a:p>
          <a:endParaRPr lang="pl-PL"/>
        </a:p>
      </dgm:t>
    </dgm:pt>
    <dgm:pt modelId="{16C2C262-F51B-417C-9B64-B83CFD14B9EA}" type="sibTrans" cxnId="{15824F84-D8FD-4A75-A04D-E041503EAA3A}">
      <dgm:prSet/>
      <dgm:spPr/>
      <dgm:t>
        <a:bodyPr/>
        <a:lstStyle/>
        <a:p>
          <a:endParaRPr lang="pl-PL"/>
        </a:p>
      </dgm:t>
    </dgm:pt>
    <dgm:pt modelId="{2B4AF73B-4B78-4763-8455-02C9EAD44D27}">
      <dgm:prSet phldrT="[Tekst]" custT="1"/>
      <dgm:spPr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95950" tIns="0" rIns="295950" bIns="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24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Podatek od towarów i usług (VAT)</a:t>
          </a:r>
        </a:p>
      </dgm:t>
    </dgm:pt>
    <dgm:pt modelId="{38CB093E-C03A-455F-AD4C-2F358FF7C2BB}" type="sibTrans" cxnId="{73EB3CD1-CE65-4E49-BE2E-B370B81A30A6}">
      <dgm:prSet/>
      <dgm:spPr/>
      <dgm:t>
        <a:bodyPr/>
        <a:lstStyle/>
        <a:p>
          <a:endParaRPr lang="pl-PL"/>
        </a:p>
      </dgm:t>
    </dgm:pt>
    <dgm:pt modelId="{01A7CA0C-6DCA-4F72-8B5C-73435D016911}" type="parTrans" cxnId="{73EB3CD1-CE65-4E49-BE2E-B370B81A30A6}">
      <dgm:prSet/>
      <dgm:spPr/>
      <dgm:t>
        <a:bodyPr/>
        <a:lstStyle/>
        <a:p>
          <a:endParaRPr lang="pl-PL"/>
        </a:p>
      </dgm:t>
    </dgm:pt>
    <dgm:pt modelId="{2FCBE1A0-810A-427E-A958-E21B7A8A9A75}" type="pres">
      <dgm:prSet presAssocID="{2815FCBC-72E3-4B07-8FCC-67882E75D6BD}" presName="linear" presStyleCnt="0">
        <dgm:presLayoutVars>
          <dgm:animLvl val="lvl"/>
          <dgm:resizeHandles val="exact"/>
        </dgm:presLayoutVars>
      </dgm:prSet>
      <dgm:spPr/>
    </dgm:pt>
    <dgm:pt modelId="{8272FEF3-4EFA-4576-8E04-AB46119854C0}" type="pres">
      <dgm:prSet presAssocID="{2B4AF73B-4B78-4763-8455-02C9EAD44D27}" presName="parentText" presStyleLbl="node1" presStyleIdx="0" presStyleCnt="2" custScaleY="77158">
        <dgm:presLayoutVars>
          <dgm:chMax val="0"/>
          <dgm:bulletEnabled val="1"/>
        </dgm:presLayoutVars>
      </dgm:prSet>
      <dgm:spPr>
        <a:xfrm>
          <a:off x="0" y="325656"/>
          <a:ext cx="9518161" cy="938858"/>
        </a:xfrm>
        <a:prstGeom prst="roundRect">
          <a:avLst/>
        </a:prstGeom>
      </dgm:spPr>
    </dgm:pt>
    <dgm:pt modelId="{1C8B20D8-1679-401C-9858-039A44C4807A}" type="pres">
      <dgm:prSet presAssocID="{2B4AF73B-4B78-4763-8455-02C9EAD44D27}" presName="childText" presStyleLbl="revTx" presStyleIdx="0" presStyleCnt="2" custScaleY="77694">
        <dgm:presLayoutVars>
          <dgm:bulletEnabled val="1"/>
        </dgm:presLayoutVars>
      </dgm:prSet>
      <dgm:spPr/>
    </dgm:pt>
    <dgm:pt modelId="{4C0283E4-7288-4C7F-BCC3-B4F9896193CD}" type="pres">
      <dgm:prSet presAssocID="{F64B675E-194C-4936-AF6C-BD2E527D7FE4}" presName="parentText" presStyleLbl="node1" presStyleIdx="1" presStyleCnt="2" custScaleY="77860" custLinFactNeighborX="-277" custLinFactNeighborY="3318">
        <dgm:presLayoutVars>
          <dgm:chMax val="0"/>
          <dgm:bulletEnabled val="1"/>
        </dgm:presLayoutVars>
      </dgm:prSet>
      <dgm:spPr>
        <a:xfrm>
          <a:off x="0" y="2136528"/>
          <a:ext cx="9518161" cy="947400"/>
        </a:xfrm>
        <a:prstGeom prst="roundRect">
          <a:avLst/>
        </a:prstGeom>
      </dgm:spPr>
    </dgm:pt>
    <dgm:pt modelId="{E9938901-4466-4C36-92B2-5B79F8E60127}" type="pres">
      <dgm:prSet presAssocID="{F64B675E-194C-4936-AF6C-BD2E527D7FE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E11B117-F17D-494B-85E4-BC360C75F5F6}" type="presOf" srcId="{6227941A-696D-4B67-A50F-5BF87D48E2D3}" destId="{1C8B20D8-1679-401C-9858-039A44C4807A}" srcOrd="0" destOrd="0" presId="urn:microsoft.com/office/officeart/2005/8/layout/vList2"/>
    <dgm:cxn modelId="{8494BA6F-E834-4341-85D0-F057860CE556}" type="presOf" srcId="{2B4AF73B-4B78-4763-8455-02C9EAD44D27}" destId="{8272FEF3-4EFA-4576-8E04-AB46119854C0}" srcOrd="0" destOrd="0" presId="urn:microsoft.com/office/officeart/2005/8/layout/vList2"/>
    <dgm:cxn modelId="{5A9B0A52-0485-4130-BAD3-EAB2776C34DF}" srcId="{2815FCBC-72E3-4B07-8FCC-67882E75D6BD}" destId="{F64B675E-194C-4936-AF6C-BD2E527D7FE4}" srcOrd="1" destOrd="0" parTransId="{B9B38B3C-0B4F-4BF9-9062-4E23EF170AEA}" sibTransId="{44082858-440A-45B3-AD19-556FE5254802}"/>
    <dgm:cxn modelId="{33B6CF7D-D525-409F-97B9-DB8FD79B161A}" type="presOf" srcId="{78173857-4A19-454F-B87E-95C8A2A88832}" destId="{E9938901-4466-4C36-92B2-5B79F8E60127}" srcOrd="0" destOrd="0" presId="urn:microsoft.com/office/officeart/2005/8/layout/vList2"/>
    <dgm:cxn modelId="{15824F84-D8FD-4A75-A04D-E041503EAA3A}" srcId="{F64B675E-194C-4936-AF6C-BD2E527D7FE4}" destId="{78173857-4A19-454F-B87E-95C8A2A88832}" srcOrd="0" destOrd="0" parTransId="{7A56B5DA-6C68-4BA0-A57C-04181FA9136B}" sibTransId="{16C2C262-F51B-417C-9B64-B83CFD14B9EA}"/>
    <dgm:cxn modelId="{73EB3CD1-CE65-4E49-BE2E-B370B81A30A6}" srcId="{2815FCBC-72E3-4B07-8FCC-67882E75D6BD}" destId="{2B4AF73B-4B78-4763-8455-02C9EAD44D27}" srcOrd="0" destOrd="0" parTransId="{01A7CA0C-6DCA-4F72-8B5C-73435D016911}" sibTransId="{38CB093E-C03A-455F-AD4C-2F358FF7C2BB}"/>
    <dgm:cxn modelId="{963330D5-9EB9-4422-9523-BF309FFFBCF2}" srcId="{2B4AF73B-4B78-4763-8455-02C9EAD44D27}" destId="{6227941A-696D-4B67-A50F-5BF87D48E2D3}" srcOrd="0" destOrd="0" parTransId="{415AA316-D500-4110-A25D-587E860F5D51}" sibTransId="{4455A716-1380-44D0-BE03-DAA3BF2CF843}"/>
    <dgm:cxn modelId="{6A628EE2-AB7A-4B31-839C-B8E515E54EEB}" type="presOf" srcId="{2815FCBC-72E3-4B07-8FCC-67882E75D6BD}" destId="{2FCBE1A0-810A-427E-A958-E21B7A8A9A75}" srcOrd="0" destOrd="0" presId="urn:microsoft.com/office/officeart/2005/8/layout/vList2"/>
    <dgm:cxn modelId="{9812E2F6-9CCC-4EEA-8315-AEC35C16F92A}" type="presOf" srcId="{F64B675E-194C-4936-AF6C-BD2E527D7FE4}" destId="{4C0283E4-7288-4C7F-BCC3-B4F9896193CD}" srcOrd="0" destOrd="0" presId="urn:microsoft.com/office/officeart/2005/8/layout/vList2"/>
    <dgm:cxn modelId="{A2AE9F0C-50C6-44F9-BAFC-E145AA95F5BD}" type="presParOf" srcId="{2FCBE1A0-810A-427E-A958-E21B7A8A9A75}" destId="{8272FEF3-4EFA-4576-8E04-AB46119854C0}" srcOrd="0" destOrd="0" presId="urn:microsoft.com/office/officeart/2005/8/layout/vList2"/>
    <dgm:cxn modelId="{F0A0909D-7A58-4806-B563-50BD425FA985}" type="presParOf" srcId="{2FCBE1A0-810A-427E-A958-E21B7A8A9A75}" destId="{1C8B20D8-1679-401C-9858-039A44C4807A}" srcOrd="1" destOrd="0" presId="urn:microsoft.com/office/officeart/2005/8/layout/vList2"/>
    <dgm:cxn modelId="{90648287-DEE5-4019-8515-6CEDFAF36254}" type="presParOf" srcId="{2FCBE1A0-810A-427E-A958-E21B7A8A9A75}" destId="{4C0283E4-7288-4C7F-BCC3-B4F9896193CD}" srcOrd="2" destOrd="0" presId="urn:microsoft.com/office/officeart/2005/8/layout/vList2"/>
    <dgm:cxn modelId="{6017D269-9C86-4AA8-9379-C18A41167CCB}" type="presParOf" srcId="{2FCBE1A0-810A-427E-A958-E21B7A8A9A75}" destId="{E9938901-4466-4C36-92B2-5B79F8E6012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F6607A-2FF6-4AAD-B331-F3212EE8110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D1CAC03-757A-4194-83F8-FE3B8D637167}">
      <dgm:prSet phldrT="[Tekst]" custT="1"/>
      <dgm:spPr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95950" tIns="0" rIns="295950" bIns="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6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W razie stwierdzenia braków formalno- merytorycznych PFRON wzywa za pośrednictwem generatora do ich uzupełnienia</a:t>
          </a:r>
        </a:p>
      </dgm:t>
    </dgm:pt>
    <dgm:pt modelId="{604B2DC1-D4B5-4E2F-A9CC-44930F478907}" type="parTrans" cxnId="{6E5AA236-AB44-4F4C-A901-825896ACCAD9}">
      <dgm:prSet/>
      <dgm:spPr/>
      <dgm:t>
        <a:bodyPr/>
        <a:lstStyle/>
        <a:p>
          <a:endParaRPr lang="pl-PL"/>
        </a:p>
      </dgm:t>
    </dgm:pt>
    <dgm:pt modelId="{BC743BDF-8081-4DC0-B159-05BAA719E2E0}" type="sibTrans" cxnId="{6E5AA236-AB44-4F4C-A901-825896ACCAD9}">
      <dgm:prSet/>
      <dgm:spPr/>
      <dgm:t>
        <a:bodyPr/>
        <a:lstStyle/>
        <a:p>
          <a:endParaRPr lang="pl-PL"/>
        </a:p>
      </dgm:t>
    </dgm:pt>
    <dgm:pt modelId="{39909868-0814-45F5-9B77-4086F5AF7097}">
      <dgm:prSet phldrT="[Tekst]" custT="1"/>
      <dgm:spPr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95950" tIns="0" rIns="295950" bIns="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6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Termin na wprowadzenie poprawek/wyjaśnień wynosi 5 dni roboczych</a:t>
          </a:r>
        </a:p>
      </dgm:t>
    </dgm:pt>
    <dgm:pt modelId="{EA54B08D-6B8A-4DA1-BD27-CDBAF5639ADD}" type="parTrans" cxnId="{31A5EF93-AB7A-44E3-9784-AC2011BEED67}">
      <dgm:prSet/>
      <dgm:spPr/>
      <dgm:t>
        <a:bodyPr/>
        <a:lstStyle/>
        <a:p>
          <a:endParaRPr lang="pl-PL"/>
        </a:p>
      </dgm:t>
    </dgm:pt>
    <dgm:pt modelId="{71D12CF4-E922-46F9-B167-3D1CC50A5792}" type="sibTrans" cxnId="{31A5EF93-AB7A-44E3-9784-AC2011BEED67}">
      <dgm:prSet/>
      <dgm:spPr/>
      <dgm:t>
        <a:bodyPr/>
        <a:lstStyle/>
        <a:p>
          <a:endParaRPr lang="pl-PL"/>
        </a:p>
      </dgm:t>
    </dgm:pt>
    <dgm:pt modelId="{BF88B127-A8A5-4A17-A0D9-7C793AED28E2}">
      <dgm:prSet phldrT="[Tekst]" custT="1"/>
      <dgm:spPr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95950" tIns="0" rIns="295950" bIns="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6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W przypadku nieuzupełnienia wniosku w terminie- wniosek pozostaje bez rozpatrzenia</a:t>
          </a:r>
        </a:p>
      </dgm:t>
    </dgm:pt>
    <dgm:pt modelId="{657F5F30-8194-43B2-8B8C-F4BB6B6A50D4}" type="parTrans" cxnId="{D1C069D2-F4CF-47F2-9389-28281B67524E}">
      <dgm:prSet/>
      <dgm:spPr/>
      <dgm:t>
        <a:bodyPr/>
        <a:lstStyle/>
        <a:p>
          <a:endParaRPr lang="pl-PL"/>
        </a:p>
      </dgm:t>
    </dgm:pt>
    <dgm:pt modelId="{51D8085D-F264-4741-A35F-E93E398D2B04}" type="sibTrans" cxnId="{D1C069D2-F4CF-47F2-9389-28281B67524E}">
      <dgm:prSet/>
      <dgm:spPr/>
      <dgm:t>
        <a:bodyPr/>
        <a:lstStyle/>
        <a:p>
          <a:endParaRPr lang="pl-PL"/>
        </a:p>
      </dgm:t>
    </dgm:pt>
    <dgm:pt modelId="{06FCAF39-746A-490C-B158-8A502F43E631}">
      <dgm:prSet phldrT="[Tekst]" custT="1"/>
      <dgm:spPr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295950" tIns="0" rIns="295950" bIns="0" numCol="1" spcCol="1270" anchor="ctr" anchorCtr="0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6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Wniosek uzupełniony w terminie przywracany jest do odpowiedniego etapu oceny</a:t>
          </a:r>
        </a:p>
      </dgm:t>
    </dgm:pt>
    <dgm:pt modelId="{7A0B645A-0481-41A0-9AA2-4AA0D5DD3CA2}" type="parTrans" cxnId="{0C843F73-2C39-4CB9-B3FA-E5F7E8AD2918}">
      <dgm:prSet/>
      <dgm:spPr/>
      <dgm:t>
        <a:bodyPr/>
        <a:lstStyle/>
        <a:p>
          <a:endParaRPr lang="pl-PL"/>
        </a:p>
      </dgm:t>
    </dgm:pt>
    <dgm:pt modelId="{643987EE-6CB9-4623-B04C-FE08F8D9DFBD}" type="sibTrans" cxnId="{0C843F73-2C39-4CB9-B3FA-E5F7E8AD2918}">
      <dgm:prSet/>
      <dgm:spPr/>
      <dgm:t>
        <a:bodyPr/>
        <a:lstStyle/>
        <a:p>
          <a:endParaRPr lang="pl-PL"/>
        </a:p>
      </dgm:t>
    </dgm:pt>
    <dgm:pt modelId="{FF4F6E5A-E556-4FFF-871D-39482547F91D}" type="pres">
      <dgm:prSet presAssocID="{68F6607A-2FF6-4AAD-B331-F3212EE8110A}" presName="diagram" presStyleCnt="0">
        <dgm:presLayoutVars>
          <dgm:dir/>
          <dgm:resizeHandles val="exact"/>
        </dgm:presLayoutVars>
      </dgm:prSet>
      <dgm:spPr/>
    </dgm:pt>
    <dgm:pt modelId="{995D875E-2D9E-4B6B-8678-80C68DB63C56}" type="pres">
      <dgm:prSet presAssocID="{2D1CAC03-757A-4194-83F8-FE3B8D637167}" presName="node" presStyleLbl="node1" presStyleIdx="0" presStyleCnt="4" custScaleX="100632" custScaleY="185175">
        <dgm:presLayoutVars>
          <dgm:bulletEnabled val="1"/>
        </dgm:presLayoutVars>
      </dgm:prSet>
      <dgm:spPr>
        <a:xfrm>
          <a:off x="4915" y="357068"/>
          <a:ext cx="2149171" cy="2387837"/>
        </a:xfrm>
        <a:prstGeom prst="roundRect">
          <a:avLst>
            <a:gd name="adj" fmla="val 10000"/>
          </a:avLst>
        </a:prstGeom>
      </dgm:spPr>
    </dgm:pt>
    <dgm:pt modelId="{A900FD89-9B3D-440B-A581-26AFD601FDE9}" type="pres">
      <dgm:prSet presAssocID="{BC743BDF-8081-4DC0-B159-05BAA719E2E0}" presName="sibTrans" presStyleLbl="sibTrans2D1" presStyleIdx="0" presStyleCnt="3"/>
      <dgm:spPr/>
    </dgm:pt>
    <dgm:pt modelId="{EBCAE382-95C9-4C68-8635-B668EA613229}" type="pres">
      <dgm:prSet presAssocID="{BC743BDF-8081-4DC0-B159-05BAA719E2E0}" presName="connectorText" presStyleLbl="sibTrans2D1" presStyleIdx="0" presStyleCnt="3"/>
      <dgm:spPr/>
    </dgm:pt>
    <dgm:pt modelId="{9ECB16E2-3FCF-4BB5-996A-95A7501EF883}" type="pres">
      <dgm:prSet presAssocID="{39909868-0814-45F5-9B77-4086F5AF7097}" presName="node" presStyleLbl="node1" presStyleIdx="1" presStyleCnt="4" custScaleY="181084">
        <dgm:presLayoutVars>
          <dgm:bulletEnabled val="1"/>
        </dgm:presLayoutVars>
      </dgm:prSet>
      <dgm:spPr>
        <a:xfrm>
          <a:off x="3013756" y="383445"/>
          <a:ext cx="2149171" cy="2335083"/>
        </a:xfrm>
        <a:prstGeom prst="roundRect">
          <a:avLst>
            <a:gd name="adj" fmla="val 10000"/>
          </a:avLst>
        </a:prstGeom>
      </dgm:spPr>
    </dgm:pt>
    <dgm:pt modelId="{0E41D364-BFFB-4CE3-8DDB-BAD085149FEA}" type="pres">
      <dgm:prSet presAssocID="{71D12CF4-E922-46F9-B167-3D1CC50A5792}" presName="sibTrans" presStyleLbl="sibTrans2D1" presStyleIdx="1" presStyleCnt="3"/>
      <dgm:spPr/>
    </dgm:pt>
    <dgm:pt modelId="{4EF0468E-1A36-491C-AA15-7030BDA7E0F2}" type="pres">
      <dgm:prSet presAssocID="{71D12CF4-E922-46F9-B167-3D1CC50A5792}" presName="connectorText" presStyleLbl="sibTrans2D1" presStyleIdx="1" presStyleCnt="3"/>
      <dgm:spPr/>
    </dgm:pt>
    <dgm:pt modelId="{ED577881-9AD3-4B75-B2D0-5A58689B8D34}" type="pres">
      <dgm:prSet presAssocID="{BF88B127-A8A5-4A17-A0D9-7C793AED28E2}" presName="node" presStyleLbl="node1" presStyleIdx="2" presStyleCnt="4" custScaleY="176993">
        <dgm:presLayoutVars>
          <dgm:bulletEnabled val="1"/>
        </dgm:presLayoutVars>
      </dgm:prSet>
      <dgm:spPr>
        <a:xfrm>
          <a:off x="6022596" y="409822"/>
          <a:ext cx="2149171" cy="2282330"/>
        </a:xfrm>
        <a:prstGeom prst="roundRect">
          <a:avLst>
            <a:gd name="adj" fmla="val 10000"/>
          </a:avLst>
        </a:prstGeom>
      </dgm:spPr>
    </dgm:pt>
    <dgm:pt modelId="{7C8CB71F-8B25-4942-B16E-64F9D982DA9E}" type="pres">
      <dgm:prSet presAssocID="{51D8085D-F264-4741-A35F-E93E398D2B04}" presName="sibTrans" presStyleLbl="sibTrans2D1" presStyleIdx="2" presStyleCnt="3"/>
      <dgm:spPr/>
    </dgm:pt>
    <dgm:pt modelId="{E815D32F-E35B-4FCC-9D7C-ADDBB20C6547}" type="pres">
      <dgm:prSet presAssocID="{51D8085D-F264-4741-A35F-E93E398D2B04}" presName="connectorText" presStyleLbl="sibTrans2D1" presStyleIdx="2" presStyleCnt="3"/>
      <dgm:spPr/>
    </dgm:pt>
    <dgm:pt modelId="{AF571C08-10F3-4CBA-BF10-E001958EDAF6}" type="pres">
      <dgm:prSet presAssocID="{06FCAF39-746A-490C-B158-8A502F43E631}" presName="node" presStyleLbl="node1" presStyleIdx="3" presStyleCnt="4" custScaleY="179721">
        <dgm:presLayoutVars>
          <dgm:bulletEnabled val="1"/>
        </dgm:presLayoutVars>
      </dgm:prSet>
      <dgm:spPr>
        <a:xfrm>
          <a:off x="9031437" y="392233"/>
          <a:ext cx="2149171" cy="2317507"/>
        </a:xfrm>
        <a:prstGeom prst="roundRect">
          <a:avLst>
            <a:gd name="adj" fmla="val 10000"/>
          </a:avLst>
        </a:prstGeom>
      </dgm:spPr>
    </dgm:pt>
  </dgm:ptLst>
  <dgm:cxnLst>
    <dgm:cxn modelId="{DC39222F-C80C-44AC-9D4F-FD1F98D244A2}" type="presOf" srcId="{BF88B127-A8A5-4A17-A0D9-7C793AED28E2}" destId="{ED577881-9AD3-4B75-B2D0-5A58689B8D34}" srcOrd="0" destOrd="0" presId="urn:microsoft.com/office/officeart/2005/8/layout/process5"/>
    <dgm:cxn modelId="{9C744336-1277-4671-BBFD-6AA0288C1FEA}" type="presOf" srcId="{68F6607A-2FF6-4AAD-B331-F3212EE8110A}" destId="{FF4F6E5A-E556-4FFF-871D-39482547F91D}" srcOrd="0" destOrd="0" presId="urn:microsoft.com/office/officeart/2005/8/layout/process5"/>
    <dgm:cxn modelId="{6E5AA236-AB44-4F4C-A901-825896ACCAD9}" srcId="{68F6607A-2FF6-4AAD-B331-F3212EE8110A}" destId="{2D1CAC03-757A-4194-83F8-FE3B8D637167}" srcOrd="0" destOrd="0" parTransId="{604B2DC1-D4B5-4E2F-A9CC-44930F478907}" sibTransId="{BC743BDF-8081-4DC0-B159-05BAA719E2E0}"/>
    <dgm:cxn modelId="{29FE6438-F1CB-468B-99E3-771C99785136}" type="presOf" srcId="{BC743BDF-8081-4DC0-B159-05BAA719E2E0}" destId="{A900FD89-9B3D-440B-A581-26AFD601FDE9}" srcOrd="0" destOrd="0" presId="urn:microsoft.com/office/officeart/2005/8/layout/process5"/>
    <dgm:cxn modelId="{5E524C5F-B65E-4EA9-88C5-FFD90D80A261}" type="presOf" srcId="{71D12CF4-E922-46F9-B167-3D1CC50A5792}" destId="{0E41D364-BFFB-4CE3-8DDB-BAD085149FEA}" srcOrd="0" destOrd="0" presId="urn:microsoft.com/office/officeart/2005/8/layout/process5"/>
    <dgm:cxn modelId="{7D14224A-3476-40B6-9228-F32630856061}" type="presOf" srcId="{BC743BDF-8081-4DC0-B159-05BAA719E2E0}" destId="{EBCAE382-95C9-4C68-8635-B668EA613229}" srcOrd="1" destOrd="0" presId="urn:microsoft.com/office/officeart/2005/8/layout/process5"/>
    <dgm:cxn modelId="{44EE7A71-C6B8-4543-86DC-80F3C04FE63B}" type="presOf" srcId="{71D12CF4-E922-46F9-B167-3D1CC50A5792}" destId="{4EF0468E-1A36-491C-AA15-7030BDA7E0F2}" srcOrd="1" destOrd="0" presId="urn:microsoft.com/office/officeart/2005/8/layout/process5"/>
    <dgm:cxn modelId="{0C843F73-2C39-4CB9-B3FA-E5F7E8AD2918}" srcId="{68F6607A-2FF6-4AAD-B331-F3212EE8110A}" destId="{06FCAF39-746A-490C-B158-8A502F43E631}" srcOrd="3" destOrd="0" parTransId="{7A0B645A-0481-41A0-9AA2-4AA0D5DD3CA2}" sibTransId="{643987EE-6CB9-4623-B04C-FE08F8D9DFBD}"/>
    <dgm:cxn modelId="{306F0558-26F2-4C10-ACF5-65F78E5E3A18}" type="presOf" srcId="{06FCAF39-746A-490C-B158-8A502F43E631}" destId="{AF571C08-10F3-4CBA-BF10-E001958EDAF6}" srcOrd="0" destOrd="0" presId="urn:microsoft.com/office/officeart/2005/8/layout/process5"/>
    <dgm:cxn modelId="{31A5EF93-AB7A-44E3-9784-AC2011BEED67}" srcId="{68F6607A-2FF6-4AAD-B331-F3212EE8110A}" destId="{39909868-0814-45F5-9B77-4086F5AF7097}" srcOrd="1" destOrd="0" parTransId="{EA54B08D-6B8A-4DA1-BD27-CDBAF5639ADD}" sibTransId="{71D12CF4-E922-46F9-B167-3D1CC50A5792}"/>
    <dgm:cxn modelId="{40722FA7-E7C9-466A-8C8F-494F897BA291}" type="presOf" srcId="{51D8085D-F264-4741-A35F-E93E398D2B04}" destId="{E815D32F-E35B-4FCC-9D7C-ADDBB20C6547}" srcOrd="1" destOrd="0" presId="urn:microsoft.com/office/officeart/2005/8/layout/process5"/>
    <dgm:cxn modelId="{D1C069D2-F4CF-47F2-9389-28281B67524E}" srcId="{68F6607A-2FF6-4AAD-B331-F3212EE8110A}" destId="{BF88B127-A8A5-4A17-A0D9-7C793AED28E2}" srcOrd="2" destOrd="0" parTransId="{657F5F30-8194-43B2-8B8C-F4BB6B6A50D4}" sibTransId="{51D8085D-F264-4741-A35F-E93E398D2B04}"/>
    <dgm:cxn modelId="{BFE511DD-E30D-4034-B86D-6DE876CF4225}" type="presOf" srcId="{39909868-0814-45F5-9B77-4086F5AF7097}" destId="{9ECB16E2-3FCF-4BB5-996A-95A7501EF883}" srcOrd="0" destOrd="0" presId="urn:microsoft.com/office/officeart/2005/8/layout/process5"/>
    <dgm:cxn modelId="{369DE4E1-8B24-474C-8925-433BF3CE6FDD}" type="presOf" srcId="{51D8085D-F264-4741-A35F-E93E398D2B04}" destId="{7C8CB71F-8B25-4942-B16E-64F9D982DA9E}" srcOrd="0" destOrd="0" presId="urn:microsoft.com/office/officeart/2005/8/layout/process5"/>
    <dgm:cxn modelId="{822F43E2-A767-4EBB-BC2B-688F95817C6E}" type="presOf" srcId="{2D1CAC03-757A-4194-83F8-FE3B8D637167}" destId="{995D875E-2D9E-4B6B-8678-80C68DB63C56}" srcOrd="0" destOrd="0" presId="urn:microsoft.com/office/officeart/2005/8/layout/process5"/>
    <dgm:cxn modelId="{14DADFC5-D477-48A0-90F1-ACF99E677F3C}" type="presParOf" srcId="{FF4F6E5A-E556-4FFF-871D-39482547F91D}" destId="{995D875E-2D9E-4B6B-8678-80C68DB63C56}" srcOrd="0" destOrd="0" presId="urn:microsoft.com/office/officeart/2005/8/layout/process5"/>
    <dgm:cxn modelId="{A1C327E1-FF44-4D02-8AAD-41A353122404}" type="presParOf" srcId="{FF4F6E5A-E556-4FFF-871D-39482547F91D}" destId="{A900FD89-9B3D-440B-A581-26AFD601FDE9}" srcOrd="1" destOrd="0" presId="urn:microsoft.com/office/officeart/2005/8/layout/process5"/>
    <dgm:cxn modelId="{63ABD32F-3B0E-4C1A-B528-5B1E59FCD35E}" type="presParOf" srcId="{A900FD89-9B3D-440B-A581-26AFD601FDE9}" destId="{EBCAE382-95C9-4C68-8635-B668EA613229}" srcOrd="0" destOrd="0" presId="urn:microsoft.com/office/officeart/2005/8/layout/process5"/>
    <dgm:cxn modelId="{B18143F1-BEA8-49A4-88B1-62548A4F6301}" type="presParOf" srcId="{FF4F6E5A-E556-4FFF-871D-39482547F91D}" destId="{9ECB16E2-3FCF-4BB5-996A-95A7501EF883}" srcOrd="2" destOrd="0" presId="urn:microsoft.com/office/officeart/2005/8/layout/process5"/>
    <dgm:cxn modelId="{97410860-9647-42D8-ADA6-A24B36FD5876}" type="presParOf" srcId="{FF4F6E5A-E556-4FFF-871D-39482547F91D}" destId="{0E41D364-BFFB-4CE3-8DDB-BAD085149FEA}" srcOrd="3" destOrd="0" presId="urn:microsoft.com/office/officeart/2005/8/layout/process5"/>
    <dgm:cxn modelId="{E03015E0-AF29-4A82-8131-C382E896B3B1}" type="presParOf" srcId="{0E41D364-BFFB-4CE3-8DDB-BAD085149FEA}" destId="{4EF0468E-1A36-491C-AA15-7030BDA7E0F2}" srcOrd="0" destOrd="0" presId="urn:microsoft.com/office/officeart/2005/8/layout/process5"/>
    <dgm:cxn modelId="{7F3F56A0-BA80-4D41-A109-0BD8BDED5397}" type="presParOf" srcId="{FF4F6E5A-E556-4FFF-871D-39482547F91D}" destId="{ED577881-9AD3-4B75-B2D0-5A58689B8D34}" srcOrd="4" destOrd="0" presId="urn:microsoft.com/office/officeart/2005/8/layout/process5"/>
    <dgm:cxn modelId="{84AF106D-0F20-4205-924D-9374E892E761}" type="presParOf" srcId="{FF4F6E5A-E556-4FFF-871D-39482547F91D}" destId="{7C8CB71F-8B25-4942-B16E-64F9D982DA9E}" srcOrd="5" destOrd="0" presId="urn:microsoft.com/office/officeart/2005/8/layout/process5"/>
    <dgm:cxn modelId="{F162E434-342F-4468-90E4-12A350D82944}" type="presParOf" srcId="{7C8CB71F-8B25-4942-B16E-64F9D982DA9E}" destId="{E815D32F-E35B-4FCC-9D7C-ADDBB20C6547}" srcOrd="0" destOrd="0" presId="urn:microsoft.com/office/officeart/2005/8/layout/process5"/>
    <dgm:cxn modelId="{A9683656-E564-4FB8-8326-6A010B244981}" type="presParOf" srcId="{FF4F6E5A-E556-4FFF-871D-39482547F91D}" destId="{AF571C08-10F3-4CBA-BF10-E001958EDAF6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FA41D1-232A-4EDB-A30B-6B83E2260AC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F543B1DE-229D-494F-A1AA-4294591FEF45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kern="1200" dirty="0">
              <a:solidFill>
                <a:schemeClr val="tx1">
                  <a:lumMod val="50000"/>
                </a:schemeClr>
              </a:solidFill>
            </a:rPr>
            <a:t>Wniosek złożony w generatorze</a:t>
          </a:r>
        </a:p>
      </dgm:t>
    </dgm:pt>
    <dgm:pt modelId="{4736F05D-16C0-4CEB-BE06-523091FC5859}" type="parTrans" cxnId="{9C70D200-6DB3-4246-BF35-1431133EA282}">
      <dgm:prSet/>
      <dgm:spPr/>
      <dgm:t>
        <a:bodyPr/>
        <a:lstStyle/>
        <a:p>
          <a:endParaRPr lang="pl-PL"/>
        </a:p>
      </dgm:t>
    </dgm:pt>
    <dgm:pt modelId="{669686BA-F05F-4521-99E5-69749EA38EE7}" type="sibTrans" cxnId="{9C70D200-6DB3-4246-BF35-1431133EA282}">
      <dgm:prSet/>
      <dgm:spPr/>
      <dgm:t>
        <a:bodyPr/>
        <a:lstStyle/>
        <a:p>
          <a:endParaRPr lang="pl-PL"/>
        </a:p>
      </dgm:t>
    </dgm:pt>
    <dgm:pt modelId="{CAAA41E8-A7CB-44CF-B392-6F8AAD19690C}">
      <dgm:prSet phldrT="[Tekst]"/>
      <dgm:spPr>
        <a:solidFill>
          <a:schemeClr val="bg1">
            <a:lumMod val="85000"/>
          </a:schemeClr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kern="1200" dirty="0">
              <a:solidFill>
                <a:schemeClr val="tx1">
                  <a:lumMod val="50000"/>
                </a:schemeClr>
              </a:solidFill>
            </a:rPr>
            <a:t>Wniosek złożony w terminie</a:t>
          </a:r>
        </a:p>
      </dgm:t>
    </dgm:pt>
    <dgm:pt modelId="{05011609-C9AC-47A4-AF8A-28056E3C4F37}" type="parTrans" cxnId="{9BCA3CD0-1B65-4CD9-8C0C-1AEDEF475324}">
      <dgm:prSet/>
      <dgm:spPr/>
      <dgm:t>
        <a:bodyPr/>
        <a:lstStyle/>
        <a:p>
          <a:endParaRPr lang="pl-PL"/>
        </a:p>
      </dgm:t>
    </dgm:pt>
    <dgm:pt modelId="{F1B39FB8-6FB6-404E-AA94-253427DECF9A}" type="sibTrans" cxnId="{9BCA3CD0-1B65-4CD9-8C0C-1AEDEF475324}">
      <dgm:prSet/>
      <dgm:spPr/>
      <dgm:t>
        <a:bodyPr/>
        <a:lstStyle/>
        <a:p>
          <a:endParaRPr lang="pl-PL"/>
        </a:p>
      </dgm:t>
    </dgm:pt>
    <dgm:pt modelId="{AE40799E-AFA7-4C4E-88EC-746603815518}">
      <dgm:prSet phldrT="[Tekst]"/>
      <dgm:spPr/>
      <dgm:t>
        <a:bodyPr/>
        <a:lstStyle/>
        <a:p>
          <a:pPr>
            <a:buNone/>
          </a:pPr>
          <a:r>
            <a:rPr lang="pl-PL" b="1" dirty="0">
              <a:solidFill>
                <a:schemeClr val="tx1">
                  <a:lumMod val="50000"/>
                </a:schemeClr>
              </a:solidFill>
            </a:rPr>
            <a:t>Wnioskodawca jest podmiotem uprawnionym do ubiegania się o grant</a:t>
          </a:r>
        </a:p>
      </dgm:t>
    </dgm:pt>
    <dgm:pt modelId="{907F9629-1C7B-45E8-BAB0-B937EB0A9D69}" type="parTrans" cxnId="{EE3C68B3-F493-4BFC-B190-5854C4155771}">
      <dgm:prSet/>
      <dgm:spPr/>
      <dgm:t>
        <a:bodyPr/>
        <a:lstStyle/>
        <a:p>
          <a:endParaRPr lang="pl-PL"/>
        </a:p>
      </dgm:t>
    </dgm:pt>
    <dgm:pt modelId="{E56F4882-4BC1-4AA9-81DE-CA3C1B6B1CF6}" type="sibTrans" cxnId="{EE3C68B3-F493-4BFC-B190-5854C4155771}">
      <dgm:prSet/>
      <dgm:spPr/>
      <dgm:t>
        <a:bodyPr/>
        <a:lstStyle/>
        <a:p>
          <a:endParaRPr lang="pl-PL"/>
        </a:p>
      </dgm:t>
    </dgm:pt>
    <dgm:pt modelId="{703AEAD4-013B-4B04-884E-7D3EADCD8D73}">
      <dgm:prSet phldrT="[Tekst]"/>
      <dgm:spPr/>
      <dgm:t>
        <a:bodyPr/>
        <a:lstStyle/>
        <a:p>
          <a:pPr>
            <a:buNone/>
          </a:pPr>
          <a:r>
            <a:rPr lang="pl-PL" b="1" dirty="0">
              <a:ln>
                <a:noFill/>
              </a:ln>
              <a:solidFill>
                <a:schemeClr val="tx1">
                  <a:lumMod val="50000"/>
                </a:schemeClr>
              </a:solidFill>
            </a:rPr>
            <a:t>Dla PP złożono jeden wniosek w ramach konkursu</a:t>
          </a:r>
        </a:p>
      </dgm:t>
    </dgm:pt>
    <dgm:pt modelId="{670B35B4-C680-44B4-9D0A-2AF976379F10}" type="parTrans" cxnId="{9AF0BDA6-F4D1-4A57-8C06-EC3CE611BF95}">
      <dgm:prSet/>
      <dgm:spPr/>
      <dgm:t>
        <a:bodyPr/>
        <a:lstStyle/>
        <a:p>
          <a:endParaRPr lang="pl-PL"/>
        </a:p>
      </dgm:t>
    </dgm:pt>
    <dgm:pt modelId="{DFE7ED37-CF39-47E9-8597-4C9524EF8C0C}" type="sibTrans" cxnId="{9AF0BDA6-F4D1-4A57-8C06-EC3CE611BF95}">
      <dgm:prSet/>
      <dgm:spPr/>
      <dgm:t>
        <a:bodyPr/>
        <a:lstStyle/>
        <a:p>
          <a:endParaRPr lang="pl-PL"/>
        </a:p>
      </dgm:t>
    </dgm:pt>
    <dgm:pt modelId="{22DEF007-02FE-4D6A-A2C0-DB8CFBD86F09}">
      <dgm:prSet phldrT="[Tekst]"/>
      <dgm:spPr/>
      <dgm:t>
        <a:bodyPr/>
        <a:lstStyle/>
        <a:p>
          <a:r>
            <a:rPr lang="pl-PL" b="1" dirty="0">
              <a:solidFill>
                <a:schemeClr val="tx1">
                  <a:lumMod val="50000"/>
                </a:schemeClr>
              </a:solidFill>
            </a:rPr>
            <a:t>Dla PP złożono więcej niż jeden wniosek (tylko w przypadku, gdy park jednocześnie wchodzi w skład dwóch związków parków krajobrazowych)</a:t>
          </a:r>
        </a:p>
      </dgm:t>
    </dgm:pt>
    <dgm:pt modelId="{CDFED196-6392-4DB5-998A-8FFF4B4D4175}" type="parTrans" cxnId="{1B130DB1-AED2-43F1-8BB7-4E6BB099363C}">
      <dgm:prSet/>
      <dgm:spPr/>
      <dgm:t>
        <a:bodyPr/>
        <a:lstStyle/>
        <a:p>
          <a:endParaRPr lang="pl-PL"/>
        </a:p>
      </dgm:t>
    </dgm:pt>
    <dgm:pt modelId="{60CFD680-1E89-4482-B9A6-B88F0AEA5CC2}" type="sibTrans" cxnId="{1B130DB1-AED2-43F1-8BB7-4E6BB099363C}">
      <dgm:prSet/>
      <dgm:spPr/>
      <dgm:t>
        <a:bodyPr/>
        <a:lstStyle/>
        <a:p>
          <a:endParaRPr lang="pl-PL"/>
        </a:p>
      </dgm:t>
    </dgm:pt>
    <dgm:pt modelId="{7A315EC4-52E3-465E-A6DB-B6153F9E41DD}">
      <dgm:prSet phldrT="[Tekst]"/>
      <dgm:spPr/>
      <dgm:t>
        <a:bodyPr/>
        <a:lstStyle/>
        <a:p>
          <a:pPr>
            <a:buNone/>
          </a:pPr>
          <a:r>
            <a:rPr lang="pl-PL" b="1" dirty="0">
              <a:solidFill>
                <a:schemeClr val="tx1">
                  <a:lumMod val="50000"/>
                </a:schemeClr>
              </a:solidFill>
            </a:rPr>
            <a:t>Wnioskodawca zadeklarował zapewnienie trwałości w odniesieniu do  wydatków inwestycyjnych przez okres nie krótszy niż 5 lat</a:t>
          </a:r>
        </a:p>
      </dgm:t>
    </dgm:pt>
    <dgm:pt modelId="{0D835133-5403-4BA1-AC20-C9FABD938D56}" type="parTrans" cxnId="{18E93FC4-913B-4527-BF12-739EF3F51268}">
      <dgm:prSet/>
      <dgm:spPr/>
      <dgm:t>
        <a:bodyPr/>
        <a:lstStyle/>
        <a:p>
          <a:endParaRPr lang="pl-PL"/>
        </a:p>
      </dgm:t>
    </dgm:pt>
    <dgm:pt modelId="{CA3A426D-B614-423E-A2B7-3930F8D0D6EF}" type="sibTrans" cxnId="{18E93FC4-913B-4527-BF12-739EF3F51268}">
      <dgm:prSet/>
      <dgm:spPr/>
      <dgm:t>
        <a:bodyPr/>
        <a:lstStyle/>
        <a:p>
          <a:endParaRPr lang="pl-PL"/>
        </a:p>
      </dgm:t>
    </dgm:pt>
    <dgm:pt modelId="{F95C4553-9861-41B9-ACDF-6C04DBB459B2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buNone/>
          </a:pPr>
          <a:r>
            <a:rPr lang="pl-PL" b="1" dirty="0">
              <a:solidFill>
                <a:schemeClr val="tx1">
                  <a:lumMod val="50000"/>
                </a:schemeClr>
              </a:solidFill>
            </a:rPr>
            <a:t>Złożony wniosek jest kompletny</a:t>
          </a:r>
        </a:p>
      </dgm:t>
    </dgm:pt>
    <dgm:pt modelId="{DC23159D-4CAA-45D4-8E79-A989543CA9B1}" type="parTrans" cxnId="{36A6164F-83EE-409D-8F36-EE27950D7AFD}">
      <dgm:prSet/>
      <dgm:spPr/>
      <dgm:t>
        <a:bodyPr/>
        <a:lstStyle/>
        <a:p>
          <a:endParaRPr lang="pl-PL"/>
        </a:p>
      </dgm:t>
    </dgm:pt>
    <dgm:pt modelId="{8DAFAB91-312C-4377-84BC-0A7C65ED6033}" type="sibTrans" cxnId="{36A6164F-83EE-409D-8F36-EE27950D7AFD}">
      <dgm:prSet/>
      <dgm:spPr/>
      <dgm:t>
        <a:bodyPr/>
        <a:lstStyle/>
        <a:p>
          <a:endParaRPr lang="pl-PL"/>
        </a:p>
      </dgm:t>
    </dgm:pt>
    <dgm:pt modelId="{ACD3C9A8-C569-4980-B2E0-4168917564E8}">
      <dgm:prSet phldrT="[Tekst]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buNone/>
          </a:pPr>
          <a:r>
            <a:rPr lang="pl-PL" b="1" dirty="0">
              <a:solidFill>
                <a:schemeClr val="tx1">
                  <a:lumMod val="50000"/>
                </a:schemeClr>
              </a:solidFill>
            </a:rPr>
            <a:t>Okres realizacji mieści się między: 1 stycznia 2022r. – 30 czerwca 2023r.</a:t>
          </a:r>
        </a:p>
      </dgm:t>
    </dgm:pt>
    <dgm:pt modelId="{72511A97-644C-41E1-9049-0A2350AD8E46}" type="parTrans" cxnId="{D650E728-F906-4231-A2CE-C6124DF16896}">
      <dgm:prSet/>
      <dgm:spPr/>
      <dgm:t>
        <a:bodyPr/>
        <a:lstStyle/>
        <a:p>
          <a:endParaRPr lang="pl-PL"/>
        </a:p>
      </dgm:t>
    </dgm:pt>
    <dgm:pt modelId="{6E022FE9-7FFA-4366-8026-C87A06931BAE}" type="sibTrans" cxnId="{D650E728-F906-4231-A2CE-C6124DF16896}">
      <dgm:prSet/>
      <dgm:spPr/>
      <dgm:t>
        <a:bodyPr/>
        <a:lstStyle/>
        <a:p>
          <a:endParaRPr lang="pl-PL"/>
        </a:p>
      </dgm:t>
    </dgm:pt>
    <dgm:pt modelId="{0126CA40-AF2C-4CB6-BBCE-9F8B0DBF63F4}">
      <dgm:prSet phldrT="[Tekst]"/>
      <dgm:spPr/>
      <dgm:t>
        <a:bodyPr/>
        <a:lstStyle/>
        <a:p>
          <a:pPr>
            <a:buNone/>
          </a:pPr>
          <a:r>
            <a:rPr lang="pl-PL" b="1" dirty="0">
              <a:solidFill>
                <a:schemeClr val="tx1">
                  <a:lumMod val="50000"/>
                </a:schemeClr>
              </a:solidFill>
            </a:rPr>
            <a:t>Minimalna kwota wnioskowana nie jest niższa od 350 000 zł</a:t>
          </a:r>
        </a:p>
      </dgm:t>
    </dgm:pt>
    <dgm:pt modelId="{9E9B46C5-369F-47C9-8D41-22F01AECD30A}" type="parTrans" cxnId="{4137FCFE-CF52-471A-B255-C98EBA4FB648}">
      <dgm:prSet/>
      <dgm:spPr/>
      <dgm:t>
        <a:bodyPr/>
        <a:lstStyle/>
        <a:p>
          <a:endParaRPr lang="pl-PL"/>
        </a:p>
      </dgm:t>
    </dgm:pt>
    <dgm:pt modelId="{FAA4C389-DF55-4367-949F-A7ECC1168076}" type="sibTrans" cxnId="{4137FCFE-CF52-471A-B255-C98EBA4FB648}">
      <dgm:prSet/>
      <dgm:spPr/>
      <dgm:t>
        <a:bodyPr/>
        <a:lstStyle/>
        <a:p>
          <a:endParaRPr lang="pl-PL"/>
        </a:p>
      </dgm:t>
    </dgm:pt>
    <dgm:pt modelId="{5BC7CA7E-257A-44B7-BD34-739D090D5145}">
      <dgm:prSet phldrT="[Teks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>
                  <a:lumMod val="50000"/>
                </a:schemeClr>
              </a:solidFill>
              <a:latin typeface="Calibri"/>
              <a:ea typeface="+mn-ea"/>
              <a:cs typeface="+mn-cs"/>
            </a:rPr>
            <a:t>Maksymalna kwota wnioskowana nie przekracza 520 000 zł</a:t>
          </a:r>
        </a:p>
      </dgm:t>
    </dgm:pt>
    <dgm:pt modelId="{31A988BD-811C-4CCF-9AE7-029AD833C1E8}" type="parTrans" cxnId="{D4294790-B98A-4981-871C-AC0F00E7A1C4}">
      <dgm:prSet/>
      <dgm:spPr/>
      <dgm:t>
        <a:bodyPr/>
        <a:lstStyle/>
        <a:p>
          <a:endParaRPr lang="pl-PL"/>
        </a:p>
      </dgm:t>
    </dgm:pt>
    <dgm:pt modelId="{8186F770-749F-4EFC-B912-817881E9708A}" type="sibTrans" cxnId="{D4294790-B98A-4981-871C-AC0F00E7A1C4}">
      <dgm:prSet/>
      <dgm:spPr/>
      <dgm:t>
        <a:bodyPr/>
        <a:lstStyle/>
        <a:p>
          <a:endParaRPr lang="pl-PL"/>
        </a:p>
      </dgm:t>
    </dgm:pt>
    <dgm:pt modelId="{ADDC24F5-BF77-4221-B9C4-4E8AC0CB7272}">
      <dgm:prSet phldrT="[Teks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l-PL" b="1" dirty="0">
              <a:solidFill>
                <a:schemeClr val="tx1">
                  <a:lumMod val="50000"/>
                </a:schemeClr>
              </a:solidFill>
            </a:rPr>
            <a:t>Wnioskodawca we wniosku zadeklarował przestrzeganie zasad, o których mowa w Wytycznych w zakresie realizacji  równości szans i niedyskryminacji. </a:t>
          </a:r>
        </a:p>
      </dgm:t>
    </dgm:pt>
    <dgm:pt modelId="{19336462-543D-48EE-B6F6-AC2B05811632}" type="parTrans" cxnId="{1640BA57-CA91-43DC-B4AC-A056AB459D4A}">
      <dgm:prSet/>
      <dgm:spPr/>
      <dgm:t>
        <a:bodyPr/>
        <a:lstStyle/>
        <a:p>
          <a:endParaRPr lang="pl-PL"/>
        </a:p>
      </dgm:t>
    </dgm:pt>
    <dgm:pt modelId="{5A946D2A-C5CB-4B5A-B074-79F0CA25D6AF}" type="sibTrans" cxnId="{1640BA57-CA91-43DC-B4AC-A056AB459D4A}">
      <dgm:prSet/>
      <dgm:spPr/>
      <dgm:t>
        <a:bodyPr/>
        <a:lstStyle/>
        <a:p>
          <a:endParaRPr lang="pl-PL"/>
        </a:p>
      </dgm:t>
    </dgm:pt>
    <dgm:pt modelId="{C98797A5-F9E8-4F1C-A677-A2659E7C22FD}" type="pres">
      <dgm:prSet presAssocID="{A3FA41D1-232A-4EDB-A30B-6B83E2260AC0}" presName="diagram" presStyleCnt="0">
        <dgm:presLayoutVars>
          <dgm:dir/>
          <dgm:resizeHandles val="exact"/>
        </dgm:presLayoutVars>
      </dgm:prSet>
      <dgm:spPr/>
    </dgm:pt>
    <dgm:pt modelId="{532C8835-89AE-44E2-9810-BBCC791BB1EE}" type="pres">
      <dgm:prSet presAssocID="{F543B1DE-229D-494F-A1AA-4294591FEF45}" presName="node" presStyleLbl="node1" presStyleIdx="0" presStyleCnt="11">
        <dgm:presLayoutVars>
          <dgm:bulletEnabled val="1"/>
        </dgm:presLayoutVars>
      </dgm:prSet>
      <dgm:spPr/>
    </dgm:pt>
    <dgm:pt modelId="{7ED2E0EF-4E34-45C2-B9FB-4AA4FA6FA750}" type="pres">
      <dgm:prSet presAssocID="{669686BA-F05F-4521-99E5-69749EA38EE7}" presName="sibTrans" presStyleCnt="0"/>
      <dgm:spPr/>
    </dgm:pt>
    <dgm:pt modelId="{870932F9-AA7D-40E4-AC29-843D87EC8F3F}" type="pres">
      <dgm:prSet presAssocID="{CAAA41E8-A7CB-44CF-B392-6F8AAD19690C}" presName="node" presStyleLbl="node1" presStyleIdx="1" presStyleCnt="11">
        <dgm:presLayoutVars>
          <dgm:bulletEnabled val="1"/>
        </dgm:presLayoutVars>
      </dgm:prSet>
      <dgm:spPr/>
    </dgm:pt>
    <dgm:pt modelId="{58D03B4D-759E-4089-81B6-64B7AE133BC4}" type="pres">
      <dgm:prSet presAssocID="{F1B39FB8-6FB6-404E-AA94-253427DECF9A}" presName="sibTrans" presStyleCnt="0"/>
      <dgm:spPr/>
    </dgm:pt>
    <dgm:pt modelId="{F197DE30-1719-4394-9DCC-9C6DD68661A8}" type="pres">
      <dgm:prSet presAssocID="{AE40799E-AFA7-4C4E-88EC-746603815518}" presName="node" presStyleLbl="node1" presStyleIdx="2" presStyleCnt="11">
        <dgm:presLayoutVars>
          <dgm:bulletEnabled val="1"/>
        </dgm:presLayoutVars>
      </dgm:prSet>
      <dgm:spPr/>
    </dgm:pt>
    <dgm:pt modelId="{8B2C4E46-2354-41E2-B0D2-BA554C1BD500}" type="pres">
      <dgm:prSet presAssocID="{E56F4882-4BC1-4AA9-81DE-CA3C1B6B1CF6}" presName="sibTrans" presStyleCnt="0"/>
      <dgm:spPr/>
    </dgm:pt>
    <dgm:pt modelId="{9AB28A77-3151-49E1-B14C-C272861F080B}" type="pres">
      <dgm:prSet presAssocID="{703AEAD4-013B-4B04-884E-7D3EADCD8D73}" presName="node" presStyleLbl="node1" presStyleIdx="3" presStyleCnt="11">
        <dgm:presLayoutVars>
          <dgm:bulletEnabled val="1"/>
        </dgm:presLayoutVars>
      </dgm:prSet>
      <dgm:spPr/>
    </dgm:pt>
    <dgm:pt modelId="{2DBB6F51-85B3-4E7A-BC45-6134BF2363C2}" type="pres">
      <dgm:prSet presAssocID="{DFE7ED37-CF39-47E9-8597-4C9524EF8C0C}" presName="sibTrans" presStyleCnt="0"/>
      <dgm:spPr/>
    </dgm:pt>
    <dgm:pt modelId="{30B95AC0-0AE0-4121-8EC6-BFF047E35B91}" type="pres">
      <dgm:prSet presAssocID="{22DEF007-02FE-4D6A-A2C0-DB8CFBD86F09}" presName="node" presStyleLbl="node1" presStyleIdx="4" presStyleCnt="11">
        <dgm:presLayoutVars>
          <dgm:bulletEnabled val="1"/>
        </dgm:presLayoutVars>
      </dgm:prSet>
      <dgm:spPr/>
    </dgm:pt>
    <dgm:pt modelId="{CD9BFBC0-2D5C-4DF2-9393-8B28C18A23C7}" type="pres">
      <dgm:prSet presAssocID="{60CFD680-1E89-4482-B9A6-B88F0AEA5CC2}" presName="sibTrans" presStyleCnt="0"/>
      <dgm:spPr/>
    </dgm:pt>
    <dgm:pt modelId="{70BABFB0-4089-4D5F-8C27-EBF6BF37CF4D}" type="pres">
      <dgm:prSet presAssocID="{F95C4553-9861-41B9-ACDF-6C04DBB459B2}" presName="node" presStyleLbl="node1" presStyleIdx="5" presStyleCnt="11">
        <dgm:presLayoutVars>
          <dgm:bulletEnabled val="1"/>
        </dgm:presLayoutVars>
      </dgm:prSet>
      <dgm:spPr/>
    </dgm:pt>
    <dgm:pt modelId="{3EACB637-BCF6-44BD-AE6C-9AD16F92F53A}" type="pres">
      <dgm:prSet presAssocID="{8DAFAB91-312C-4377-84BC-0A7C65ED6033}" presName="sibTrans" presStyleCnt="0"/>
      <dgm:spPr/>
    </dgm:pt>
    <dgm:pt modelId="{BEAF169D-AE74-459F-A011-D4DF7BFDF2B5}" type="pres">
      <dgm:prSet presAssocID="{ACD3C9A8-C569-4980-B2E0-4168917564E8}" presName="node" presStyleLbl="node1" presStyleIdx="6" presStyleCnt="11">
        <dgm:presLayoutVars>
          <dgm:bulletEnabled val="1"/>
        </dgm:presLayoutVars>
      </dgm:prSet>
      <dgm:spPr/>
    </dgm:pt>
    <dgm:pt modelId="{F9D6E9FE-0BF0-4784-A1F9-5090983A5A03}" type="pres">
      <dgm:prSet presAssocID="{6E022FE9-7FFA-4366-8026-C87A06931BAE}" presName="sibTrans" presStyleCnt="0"/>
      <dgm:spPr/>
    </dgm:pt>
    <dgm:pt modelId="{E9AD3DC3-98FB-468A-8A7A-05A99A4BC71D}" type="pres">
      <dgm:prSet presAssocID="{0126CA40-AF2C-4CB6-BBCE-9F8B0DBF63F4}" presName="node" presStyleLbl="node1" presStyleIdx="7" presStyleCnt="11">
        <dgm:presLayoutVars>
          <dgm:bulletEnabled val="1"/>
        </dgm:presLayoutVars>
      </dgm:prSet>
      <dgm:spPr/>
    </dgm:pt>
    <dgm:pt modelId="{6E4EC05C-06C2-4BD4-8EDC-3D50891B8E85}" type="pres">
      <dgm:prSet presAssocID="{FAA4C389-DF55-4367-949F-A7ECC1168076}" presName="sibTrans" presStyleCnt="0"/>
      <dgm:spPr/>
    </dgm:pt>
    <dgm:pt modelId="{A1000232-5569-411D-BFD3-B25637B31A61}" type="pres">
      <dgm:prSet presAssocID="{5BC7CA7E-257A-44B7-BD34-739D090D5145}" presName="node" presStyleLbl="node1" presStyleIdx="8" presStyleCnt="11">
        <dgm:presLayoutVars>
          <dgm:bulletEnabled val="1"/>
        </dgm:presLayoutVars>
      </dgm:prSet>
      <dgm:spPr>
        <a:xfrm>
          <a:off x="2021926" y="3101295"/>
          <a:ext cx="2214878" cy="1328927"/>
        </a:xfrm>
        <a:prstGeom prst="rect">
          <a:avLst/>
        </a:prstGeom>
      </dgm:spPr>
    </dgm:pt>
    <dgm:pt modelId="{E98E8969-A0ED-4CAB-8CC4-33FAB93097FD}" type="pres">
      <dgm:prSet presAssocID="{8186F770-749F-4EFC-B912-817881E9708A}" presName="sibTrans" presStyleCnt="0"/>
      <dgm:spPr/>
    </dgm:pt>
    <dgm:pt modelId="{1C5214C5-8449-45E1-A946-46F4D110F8BF}" type="pres">
      <dgm:prSet presAssocID="{7A315EC4-52E3-465E-A6DB-B6153F9E41DD}" presName="node" presStyleLbl="node1" presStyleIdx="9" presStyleCnt="11">
        <dgm:presLayoutVars>
          <dgm:bulletEnabled val="1"/>
        </dgm:presLayoutVars>
      </dgm:prSet>
      <dgm:spPr/>
    </dgm:pt>
    <dgm:pt modelId="{37A20A93-B7CE-4431-B830-D3AF73469D38}" type="pres">
      <dgm:prSet presAssocID="{CA3A426D-B614-423E-A2B7-3930F8D0D6EF}" presName="sibTrans" presStyleCnt="0"/>
      <dgm:spPr/>
    </dgm:pt>
    <dgm:pt modelId="{C78D3F0B-EA28-4EA4-89F3-60AC9E54BEF5}" type="pres">
      <dgm:prSet presAssocID="{ADDC24F5-BF77-4221-B9C4-4E8AC0CB7272}" presName="node" presStyleLbl="node1" presStyleIdx="10" presStyleCnt="11">
        <dgm:presLayoutVars>
          <dgm:bulletEnabled val="1"/>
        </dgm:presLayoutVars>
      </dgm:prSet>
      <dgm:spPr/>
    </dgm:pt>
  </dgm:ptLst>
  <dgm:cxnLst>
    <dgm:cxn modelId="{9C70D200-6DB3-4246-BF35-1431133EA282}" srcId="{A3FA41D1-232A-4EDB-A30B-6B83E2260AC0}" destId="{F543B1DE-229D-494F-A1AA-4294591FEF45}" srcOrd="0" destOrd="0" parTransId="{4736F05D-16C0-4CEB-BE06-523091FC5859}" sibTransId="{669686BA-F05F-4521-99E5-69749EA38EE7}"/>
    <dgm:cxn modelId="{17408308-94A0-43ED-8781-985B846B23EC}" type="presOf" srcId="{703AEAD4-013B-4B04-884E-7D3EADCD8D73}" destId="{9AB28A77-3151-49E1-B14C-C272861F080B}" srcOrd="0" destOrd="0" presId="urn:microsoft.com/office/officeart/2005/8/layout/default"/>
    <dgm:cxn modelId="{D650E728-F906-4231-A2CE-C6124DF16896}" srcId="{A3FA41D1-232A-4EDB-A30B-6B83E2260AC0}" destId="{ACD3C9A8-C569-4980-B2E0-4168917564E8}" srcOrd="6" destOrd="0" parTransId="{72511A97-644C-41E1-9049-0A2350AD8E46}" sibTransId="{6E022FE9-7FFA-4366-8026-C87A06931BAE}"/>
    <dgm:cxn modelId="{4C8B1160-E022-4AAC-8647-BFDC63002AEC}" type="presOf" srcId="{22DEF007-02FE-4D6A-A2C0-DB8CFBD86F09}" destId="{30B95AC0-0AE0-4121-8EC6-BFF047E35B91}" srcOrd="0" destOrd="0" presId="urn:microsoft.com/office/officeart/2005/8/layout/default"/>
    <dgm:cxn modelId="{06069166-0CF2-48C7-A6DB-AE881D9B4806}" type="presOf" srcId="{AE40799E-AFA7-4C4E-88EC-746603815518}" destId="{F197DE30-1719-4394-9DCC-9C6DD68661A8}" srcOrd="0" destOrd="0" presId="urn:microsoft.com/office/officeart/2005/8/layout/default"/>
    <dgm:cxn modelId="{F717FA66-4A2B-49A0-AD2F-CE849545F875}" type="presOf" srcId="{ADDC24F5-BF77-4221-B9C4-4E8AC0CB7272}" destId="{C78D3F0B-EA28-4EA4-89F3-60AC9E54BEF5}" srcOrd="0" destOrd="0" presId="urn:microsoft.com/office/officeart/2005/8/layout/default"/>
    <dgm:cxn modelId="{36A6164F-83EE-409D-8F36-EE27950D7AFD}" srcId="{A3FA41D1-232A-4EDB-A30B-6B83E2260AC0}" destId="{F95C4553-9861-41B9-ACDF-6C04DBB459B2}" srcOrd="5" destOrd="0" parTransId="{DC23159D-4CAA-45D4-8E79-A989543CA9B1}" sibTransId="{8DAFAB91-312C-4377-84BC-0A7C65ED6033}"/>
    <dgm:cxn modelId="{1640BA57-CA91-43DC-B4AC-A056AB459D4A}" srcId="{A3FA41D1-232A-4EDB-A30B-6B83E2260AC0}" destId="{ADDC24F5-BF77-4221-B9C4-4E8AC0CB7272}" srcOrd="10" destOrd="0" parTransId="{19336462-543D-48EE-B6F6-AC2B05811632}" sibTransId="{5A946D2A-C5CB-4B5A-B074-79F0CA25D6AF}"/>
    <dgm:cxn modelId="{01919E88-59D7-4895-99C8-C968064F7944}" type="presOf" srcId="{0126CA40-AF2C-4CB6-BBCE-9F8B0DBF63F4}" destId="{E9AD3DC3-98FB-468A-8A7A-05A99A4BC71D}" srcOrd="0" destOrd="0" presId="urn:microsoft.com/office/officeart/2005/8/layout/default"/>
    <dgm:cxn modelId="{D4294790-B98A-4981-871C-AC0F00E7A1C4}" srcId="{A3FA41D1-232A-4EDB-A30B-6B83E2260AC0}" destId="{5BC7CA7E-257A-44B7-BD34-739D090D5145}" srcOrd="8" destOrd="0" parTransId="{31A988BD-811C-4CCF-9AE7-029AD833C1E8}" sibTransId="{8186F770-749F-4EFC-B912-817881E9708A}"/>
    <dgm:cxn modelId="{30C9F8A5-5E8C-462D-9941-902CE163445D}" type="presOf" srcId="{F543B1DE-229D-494F-A1AA-4294591FEF45}" destId="{532C8835-89AE-44E2-9810-BBCC791BB1EE}" srcOrd="0" destOrd="0" presId="urn:microsoft.com/office/officeart/2005/8/layout/default"/>
    <dgm:cxn modelId="{9AF0BDA6-F4D1-4A57-8C06-EC3CE611BF95}" srcId="{A3FA41D1-232A-4EDB-A30B-6B83E2260AC0}" destId="{703AEAD4-013B-4B04-884E-7D3EADCD8D73}" srcOrd="3" destOrd="0" parTransId="{670B35B4-C680-44B4-9D0A-2AF976379F10}" sibTransId="{DFE7ED37-CF39-47E9-8597-4C9524EF8C0C}"/>
    <dgm:cxn modelId="{F33C85B0-1B4F-4C22-BED5-47BFE6BA73CA}" type="presOf" srcId="{F95C4553-9861-41B9-ACDF-6C04DBB459B2}" destId="{70BABFB0-4089-4D5F-8C27-EBF6BF37CF4D}" srcOrd="0" destOrd="0" presId="urn:microsoft.com/office/officeart/2005/8/layout/default"/>
    <dgm:cxn modelId="{1B130DB1-AED2-43F1-8BB7-4E6BB099363C}" srcId="{A3FA41D1-232A-4EDB-A30B-6B83E2260AC0}" destId="{22DEF007-02FE-4D6A-A2C0-DB8CFBD86F09}" srcOrd="4" destOrd="0" parTransId="{CDFED196-6392-4DB5-998A-8FFF4B4D4175}" sibTransId="{60CFD680-1E89-4482-B9A6-B88F0AEA5CC2}"/>
    <dgm:cxn modelId="{6EBCF7B1-53D1-4E87-85F7-9AADF7F06A3F}" type="presOf" srcId="{5BC7CA7E-257A-44B7-BD34-739D090D5145}" destId="{A1000232-5569-411D-BFD3-B25637B31A61}" srcOrd="0" destOrd="0" presId="urn:microsoft.com/office/officeart/2005/8/layout/default"/>
    <dgm:cxn modelId="{FD1605B2-D953-4131-BCDD-955590A3B04E}" type="presOf" srcId="{7A315EC4-52E3-465E-A6DB-B6153F9E41DD}" destId="{1C5214C5-8449-45E1-A946-46F4D110F8BF}" srcOrd="0" destOrd="0" presId="urn:microsoft.com/office/officeart/2005/8/layout/default"/>
    <dgm:cxn modelId="{EE3C68B3-F493-4BFC-B190-5854C4155771}" srcId="{A3FA41D1-232A-4EDB-A30B-6B83E2260AC0}" destId="{AE40799E-AFA7-4C4E-88EC-746603815518}" srcOrd="2" destOrd="0" parTransId="{907F9629-1C7B-45E8-BAB0-B937EB0A9D69}" sibTransId="{E56F4882-4BC1-4AA9-81DE-CA3C1B6B1CF6}"/>
    <dgm:cxn modelId="{AAA22AB6-B5B5-40AF-B926-0CD6B7A6DC98}" type="presOf" srcId="{CAAA41E8-A7CB-44CF-B392-6F8AAD19690C}" destId="{870932F9-AA7D-40E4-AC29-843D87EC8F3F}" srcOrd="0" destOrd="0" presId="urn:microsoft.com/office/officeart/2005/8/layout/default"/>
    <dgm:cxn modelId="{18E93FC4-913B-4527-BF12-739EF3F51268}" srcId="{A3FA41D1-232A-4EDB-A30B-6B83E2260AC0}" destId="{7A315EC4-52E3-465E-A6DB-B6153F9E41DD}" srcOrd="9" destOrd="0" parTransId="{0D835133-5403-4BA1-AC20-C9FABD938D56}" sibTransId="{CA3A426D-B614-423E-A2B7-3930F8D0D6EF}"/>
    <dgm:cxn modelId="{9BCA3CD0-1B65-4CD9-8C0C-1AEDEF475324}" srcId="{A3FA41D1-232A-4EDB-A30B-6B83E2260AC0}" destId="{CAAA41E8-A7CB-44CF-B392-6F8AAD19690C}" srcOrd="1" destOrd="0" parTransId="{05011609-C9AC-47A4-AF8A-28056E3C4F37}" sibTransId="{F1B39FB8-6FB6-404E-AA94-253427DECF9A}"/>
    <dgm:cxn modelId="{9239FBE9-D919-4600-B4F8-ED2F6E62473D}" type="presOf" srcId="{ACD3C9A8-C569-4980-B2E0-4168917564E8}" destId="{BEAF169D-AE74-459F-A011-D4DF7BFDF2B5}" srcOrd="0" destOrd="0" presId="urn:microsoft.com/office/officeart/2005/8/layout/default"/>
    <dgm:cxn modelId="{67B138F4-AD76-4258-A5AA-F1D2A00FFCA3}" type="presOf" srcId="{A3FA41D1-232A-4EDB-A30B-6B83E2260AC0}" destId="{C98797A5-F9E8-4F1C-A677-A2659E7C22FD}" srcOrd="0" destOrd="0" presId="urn:microsoft.com/office/officeart/2005/8/layout/default"/>
    <dgm:cxn modelId="{4137FCFE-CF52-471A-B255-C98EBA4FB648}" srcId="{A3FA41D1-232A-4EDB-A30B-6B83E2260AC0}" destId="{0126CA40-AF2C-4CB6-BBCE-9F8B0DBF63F4}" srcOrd="7" destOrd="0" parTransId="{9E9B46C5-369F-47C9-8D41-22F01AECD30A}" sibTransId="{FAA4C389-DF55-4367-949F-A7ECC1168076}"/>
    <dgm:cxn modelId="{EA5D3982-79ED-4365-8335-A702B0C8FAAD}" type="presParOf" srcId="{C98797A5-F9E8-4F1C-A677-A2659E7C22FD}" destId="{532C8835-89AE-44E2-9810-BBCC791BB1EE}" srcOrd="0" destOrd="0" presId="urn:microsoft.com/office/officeart/2005/8/layout/default"/>
    <dgm:cxn modelId="{735D774E-8C5B-4D23-937D-BA2D448156DD}" type="presParOf" srcId="{C98797A5-F9E8-4F1C-A677-A2659E7C22FD}" destId="{7ED2E0EF-4E34-45C2-B9FB-4AA4FA6FA750}" srcOrd="1" destOrd="0" presId="urn:microsoft.com/office/officeart/2005/8/layout/default"/>
    <dgm:cxn modelId="{692C2A01-495F-45CA-A70F-4E11FD63AB24}" type="presParOf" srcId="{C98797A5-F9E8-4F1C-A677-A2659E7C22FD}" destId="{870932F9-AA7D-40E4-AC29-843D87EC8F3F}" srcOrd="2" destOrd="0" presId="urn:microsoft.com/office/officeart/2005/8/layout/default"/>
    <dgm:cxn modelId="{AFCA2279-7B71-43BD-8450-DF834C9D75C2}" type="presParOf" srcId="{C98797A5-F9E8-4F1C-A677-A2659E7C22FD}" destId="{58D03B4D-759E-4089-81B6-64B7AE133BC4}" srcOrd="3" destOrd="0" presId="urn:microsoft.com/office/officeart/2005/8/layout/default"/>
    <dgm:cxn modelId="{97103C0C-62AF-4FF5-8999-D814F1C691FF}" type="presParOf" srcId="{C98797A5-F9E8-4F1C-A677-A2659E7C22FD}" destId="{F197DE30-1719-4394-9DCC-9C6DD68661A8}" srcOrd="4" destOrd="0" presId="urn:microsoft.com/office/officeart/2005/8/layout/default"/>
    <dgm:cxn modelId="{DEC22F1F-F2E5-473D-A9FB-EA7BB92239AC}" type="presParOf" srcId="{C98797A5-F9E8-4F1C-A677-A2659E7C22FD}" destId="{8B2C4E46-2354-41E2-B0D2-BA554C1BD500}" srcOrd="5" destOrd="0" presId="urn:microsoft.com/office/officeart/2005/8/layout/default"/>
    <dgm:cxn modelId="{67825CEE-3FB5-475F-9CD6-A5060FE4B466}" type="presParOf" srcId="{C98797A5-F9E8-4F1C-A677-A2659E7C22FD}" destId="{9AB28A77-3151-49E1-B14C-C272861F080B}" srcOrd="6" destOrd="0" presId="urn:microsoft.com/office/officeart/2005/8/layout/default"/>
    <dgm:cxn modelId="{7569F5A5-B331-42D1-9E71-33FA36B966FB}" type="presParOf" srcId="{C98797A5-F9E8-4F1C-A677-A2659E7C22FD}" destId="{2DBB6F51-85B3-4E7A-BC45-6134BF2363C2}" srcOrd="7" destOrd="0" presId="urn:microsoft.com/office/officeart/2005/8/layout/default"/>
    <dgm:cxn modelId="{2B7A8DF8-77E3-4B84-AEB2-2D62BAD81933}" type="presParOf" srcId="{C98797A5-F9E8-4F1C-A677-A2659E7C22FD}" destId="{30B95AC0-0AE0-4121-8EC6-BFF047E35B91}" srcOrd="8" destOrd="0" presId="urn:microsoft.com/office/officeart/2005/8/layout/default"/>
    <dgm:cxn modelId="{10DF446F-BA1C-46E6-AE12-10B5EAE79605}" type="presParOf" srcId="{C98797A5-F9E8-4F1C-A677-A2659E7C22FD}" destId="{CD9BFBC0-2D5C-4DF2-9393-8B28C18A23C7}" srcOrd="9" destOrd="0" presId="urn:microsoft.com/office/officeart/2005/8/layout/default"/>
    <dgm:cxn modelId="{BE9F777D-2C65-483C-965E-D7312D748904}" type="presParOf" srcId="{C98797A5-F9E8-4F1C-A677-A2659E7C22FD}" destId="{70BABFB0-4089-4D5F-8C27-EBF6BF37CF4D}" srcOrd="10" destOrd="0" presId="urn:microsoft.com/office/officeart/2005/8/layout/default"/>
    <dgm:cxn modelId="{2E5C1109-1AA6-41C8-9D4B-FB090DBA3B14}" type="presParOf" srcId="{C98797A5-F9E8-4F1C-A677-A2659E7C22FD}" destId="{3EACB637-BCF6-44BD-AE6C-9AD16F92F53A}" srcOrd="11" destOrd="0" presId="urn:microsoft.com/office/officeart/2005/8/layout/default"/>
    <dgm:cxn modelId="{7EE08897-7B48-4574-8553-E6DB0B8C92CA}" type="presParOf" srcId="{C98797A5-F9E8-4F1C-A677-A2659E7C22FD}" destId="{BEAF169D-AE74-459F-A011-D4DF7BFDF2B5}" srcOrd="12" destOrd="0" presId="urn:microsoft.com/office/officeart/2005/8/layout/default"/>
    <dgm:cxn modelId="{F672DA59-2CD9-40CA-B64B-58AF280DD57B}" type="presParOf" srcId="{C98797A5-F9E8-4F1C-A677-A2659E7C22FD}" destId="{F9D6E9FE-0BF0-4784-A1F9-5090983A5A03}" srcOrd="13" destOrd="0" presId="urn:microsoft.com/office/officeart/2005/8/layout/default"/>
    <dgm:cxn modelId="{C14BEA9A-3446-4B60-A716-AC0D21EB3824}" type="presParOf" srcId="{C98797A5-F9E8-4F1C-A677-A2659E7C22FD}" destId="{E9AD3DC3-98FB-468A-8A7A-05A99A4BC71D}" srcOrd="14" destOrd="0" presId="urn:microsoft.com/office/officeart/2005/8/layout/default"/>
    <dgm:cxn modelId="{F592B15A-6341-412D-B2DF-9606849C1D1A}" type="presParOf" srcId="{C98797A5-F9E8-4F1C-A677-A2659E7C22FD}" destId="{6E4EC05C-06C2-4BD4-8EDC-3D50891B8E85}" srcOrd="15" destOrd="0" presId="urn:microsoft.com/office/officeart/2005/8/layout/default"/>
    <dgm:cxn modelId="{8CF6F190-0273-4465-88E0-4C5721D1CD77}" type="presParOf" srcId="{C98797A5-F9E8-4F1C-A677-A2659E7C22FD}" destId="{A1000232-5569-411D-BFD3-B25637B31A61}" srcOrd="16" destOrd="0" presId="urn:microsoft.com/office/officeart/2005/8/layout/default"/>
    <dgm:cxn modelId="{64166740-CDDC-478A-98F7-FF0EF167420A}" type="presParOf" srcId="{C98797A5-F9E8-4F1C-A677-A2659E7C22FD}" destId="{E98E8969-A0ED-4CAB-8CC4-33FAB93097FD}" srcOrd="17" destOrd="0" presId="urn:microsoft.com/office/officeart/2005/8/layout/default"/>
    <dgm:cxn modelId="{66B21826-3723-4428-9846-793FE6C6DAF8}" type="presParOf" srcId="{C98797A5-F9E8-4F1C-A677-A2659E7C22FD}" destId="{1C5214C5-8449-45E1-A946-46F4D110F8BF}" srcOrd="18" destOrd="0" presId="urn:microsoft.com/office/officeart/2005/8/layout/default"/>
    <dgm:cxn modelId="{BEBF9ED1-DE67-4EC7-8F72-E38AD04FA116}" type="presParOf" srcId="{C98797A5-F9E8-4F1C-A677-A2659E7C22FD}" destId="{37A20A93-B7CE-4431-B830-D3AF73469D38}" srcOrd="19" destOrd="0" presId="urn:microsoft.com/office/officeart/2005/8/layout/default"/>
    <dgm:cxn modelId="{4BD4AE3C-6489-4DC4-9587-831B369CB84A}" type="presParOf" srcId="{C98797A5-F9E8-4F1C-A677-A2659E7C22FD}" destId="{C78D3F0B-EA28-4EA4-89F3-60AC9E54BEF5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3FA41D1-232A-4EDB-A30B-6B83E2260AC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F543B1DE-229D-494F-A1AA-4294591FEF45}">
      <dgm:prSet phldrT="[Teks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kern="1200" dirty="0">
              <a:solidFill>
                <a:schemeClr val="tx1">
                  <a:lumMod val="50000"/>
                </a:schemeClr>
              </a:solidFill>
            </a:rPr>
            <a:t>Prawidłowość przygotowania budżetu projektu oraz racjonalność i uzasadnienie wydatków zaplanowanych w budżecie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kern="1200" dirty="0">
              <a:solidFill>
                <a:schemeClr val="tx1">
                  <a:lumMod val="50000"/>
                </a:schemeClr>
              </a:solidFill>
            </a:rPr>
            <a:t>Punkty: 6 (min. 3)</a:t>
          </a:r>
        </a:p>
      </dgm:t>
    </dgm:pt>
    <dgm:pt modelId="{4736F05D-16C0-4CEB-BE06-523091FC5859}" type="parTrans" cxnId="{9C70D200-6DB3-4246-BF35-1431133EA282}">
      <dgm:prSet/>
      <dgm:spPr/>
      <dgm:t>
        <a:bodyPr/>
        <a:lstStyle/>
        <a:p>
          <a:endParaRPr lang="pl-PL"/>
        </a:p>
      </dgm:t>
    </dgm:pt>
    <dgm:pt modelId="{669686BA-F05F-4521-99E5-69749EA38EE7}" type="sibTrans" cxnId="{9C70D200-6DB3-4246-BF35-1431133EA282}">
      <dgm:prSet/>
      <dgm:spPr/>
      <dgm:t>
        <a:bodyPr/>
        <a:lstStyle/>
        <a:p>
          <a:endParaRPr lang="pl-PL"/>
        </a:p>
      </dgm:t>
    </dgm:pt>
    <dgm:pt modelId="{CAAA41E8-A7CB-44CF-B392-6F8AAD19690C}">
      <dgm:prSet phldrT="[Tekst]"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kern="1200" dirty="0">
              <a:solidFill>
                <a:schemeClr val="tx1">
                  <a:lumMod val="50000"/>
                </a:schemeClr>
              </a:solidFill>
            </a:rPr>
            <a:t>Wpływ projektu na dostępność usług dla osób o różnorodnych potrzebach i rodzajach niepełnosprawności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kern="1200" dirty="0">
              <a:solidFill>
                <a:schemeClr val="tx1">
                  <a:lumMod val="50000"/>
                </a:schemeClr>
              </a:solidFill>
            </a:rPr>
            <a:t>Punkty: 10 (min. 1)</a:t>
          </a:r>
        </a:p>
      </dgm:t>
    </dgm:pt>
    <dgm:pt modelId="{05011609-C9AC-47A4-AF8A-28056E3C4F37}" type="parTrans" cxnId="{9BCA3CD0-1B65-4CD9-8C0C-1AEDEF475324}">
      <dgm:prSet/>
      <dgm:spPr/>
      <dgm:t>
        <a:bodyPr/>
        <a:lstStyle/>
        <a:p>
          <a:endParaRPr lang="pl-PL"/>
        </a:p>
      </dgm:t>
    </dgm:pt>
    <dgm:pt modelId="{F1B39FB8-6FB6-404E-AA94-253427DECF9A}" type="sibTrans" cxnId="{9BCA3CD0-1B65-4CD9-8C0C-1AEDEF475324}">
      <dgm:prSet/>
      <dgm:spPr/>
      <dgm:t>
        <a:bodyPr/>
        <a:lstStyle/>
        <a:p>
          <a:endParaRPr lang="pl-PL"/>
        </a:p>
      </dgm:t>
    </dgm:pt>
    <dgm:pt modelId="{AE40799E-AFA7-4C4E-88EC-746603815518}">
      <dgm:prSet phldrT="[Tekst]"/>
      <dgm:spPr/>
      <dgm:t>
        <a:bodyPr/>
        <a:lstStyle/>
        <a:p>
          <a:pPr>
            <a:buNone/>
          </a:pPr>
          <a:r>
            <a:rPr lang="pl-PL" b="1" dirty="0">
              <a:solidFill>
                <a:schemeClr val="tx1">
                  <a:lumMod val="50000"/>
                </a:schemeClr>
              </a:solidFill>
            </a:rPr>
            <a:t>Obszary wdrożenia modelu</a:t>
          </a:r>
        </a:p>
        <a:p>
          <a:pPr>
            <a:buNone/>
          </a:pPr>
          <a:r>
            <a:rPr lang="pl-PL" b="1" dirty="0">
              <a:solidFill>
                <a:schemeClr val="tx1">
                  <a:lumMod val="50000"/>
                </a:schemeClr>
              </a:solidFill>
            </a:rPr>
            <a:t>Punkty: 8 (min. 2)</a:t>
          </a:r>
        </a:p>
      </dgm:t>
    </dgm:pt>
    <dgm:pt modelId="{907F9629-1C7B-45E8-BAB0-B937EB0A9D69}" type="parTrans" cxnId="{EE3C68B3-F493-4BFC-B190-5854C4155771}">
      <dgm:prSet/>
      <dgm:spPr/>
      <dgm:t>
        <a:bodyPr/>
        <a:lstStyle/>
        <a:p>
          <a:endParaRPr lang="pl-PL"/>
        </a:p>
      </dgm:t>
    </dgm:pt>
    <dgm:pt modelId="{E56F4882-4BC1-4AA9-81DE-CA3C1B6B1CF6}" type="sibTrans" cxnId="{EE3C68B3-F493-4BFC-B190-5854C4155771}">
      <dgm:prSet/>
      <dgm:spPr/>
      <dgm:t>
        <a:bodyPr/>
        <a:lstStyle/>
        <a:p>
          <a:endParaRPr lang="pl-PL"/>
        </a:p>
      </dgm:t>
    </dgm:pt>
    <dgm:pt modelId="{703AEAD4-013B-4B04-884E-7D3EADCD8D73}">
      <dgm:prSet phldrT="[Tekst]"/>
      <dgm:spPr/>
      <dgm:t>
        <a:bodyPr/>
        <a:lstStyle/>
        <a:p>
          <a:pPr>
            <a:buNone/>
          </a:pPr>
          <a:r>
            <a:rPr lang="pl-PL" b="1" dirty="0">
              <a:solidFill>
                <a:schemeClr val="tx1">
                  <a:lumMod val="50000"/>
                </a:schemeClr>
              </a:solidFill>
            </a:rPr>
            <a:t>Realizowane zagadnienia modelowe</a:t>
          </a:r>
        </a:p>
        <a:p>
          <a:pPr>
            <a:buNone/>
          </a:pPr>
          <a:r>
            <a:rPr lang="pl-PL" b="1" dirty="0">
              <a:ln>
                <a:noFill/>
              </a:ln>
              <a:solidFill>
                <a:schemeClr val="tx1">
                  <a:lumMod val="50000"/>
                </a:schemeClr>
              </a:solidFill>
            </a:rPr>
            <a:t>Punkty: 16 (min. 4)</a:t>
          </a:r>
        </a:p>
      </dgm:t>
    </dgm:pt>
    <dgm:pt modelId="{670B35B4-C680-44B4-9D0A-2AF976379F10}" type="parTrans" cxnId="{9AF0BDA6-F4D1-4A57-8C06-EC3CE611BF95}">
      <dgm:prSet/>
      <dgm:spPr/>
      <dgm:t>
        <a:bodyPr/>
        <a:lstStyle/>
        <a:p>
          <a:endParaRPr lang="pl-PL"/>
        </a:p>
      </dgm:t>
    </dgm:pt>
    <dgm:pt modelId="{DFE7ED37-CF39-47E9-8597-4C9524EF8C0C}" type="sibTrans" cxnId="{9AF0BDA6-F4D1-4A57-8C06-EC3CE611BF95}">
      <dgm:prSet/>
      <dgm:spPr/>
      <dgm:t>
        <a:bodyPr/>
        <a:lstStyle/>
        <a:p>
          <a:endParaRPr lang="pl-PL"/>
        </a:p>
      </dgm:t>
    </dgm:pt>
    <dgm:pt modelId="{22DEF007-02FE-4D6A-A2C0-DB8CFBD86F09}">
      <dgm:prSet phldrT="[Tekst]"/>
      <dgm:spPr/>
      <dgm:t>
        <a:bodyPr/>
        <a:lstStyle/>
        <a:p>
          <a:r>
            <a:rPr lang="pl-PL" b="1" dirty="0">
              <a:solidFill>
                <a:schemeClr val="tx1">
                  <a:lumMod val="50000"/>
                </a:schemeClr>
              </a:solidFill>
            </a:rPr>
            <a:t>Pozytywna ocena zakresu merytorycznego projektu od organizacji wspierającej osoby z niepełnosprawnościami</a:t>
          </a:r>
        </a:p>
        <a:p>
          <a:r>
            <a:rPr lang="pl-PL" b="1" dirty="0">
              <a:solidFill>
                <a:schemeClr val="tx1">
                  <a:lumMod val="50000"/>
                </a:schemeClr>
              </a:solidFill>
            </a:rPr>
            <a:t>Punkty: 4</a:t>
          </a:r>
        </a:p>
      </dgm:t>
    </dgm:pt>
    <dgm:pt modelId="{CDFED196-6392-4DB5-998A-8FFF4B4D4175}" type="parTrans" cxnId="{1B130DB1-AED2-43F1-8BB7-4E6BB099363C}">
      <dgm:prSet/>
      <dgm:spPr/>
      <dgm:t>
        <a:bodyPr/>
        <a:lstStyle/>
        <a:p>
          <a:endParaRPr lang="pl-PL"/>
        </a:p>
      </dgm:t>
    </dgm:pt>
    <dgm:pt modelId="{60CFD680-1E89-4482-B9A6-B88F0AEA5CC2}" type="sibTrans" cxnId="{1B130DB1-AED2-43F1-8BB7-4E6BB099363C}">
      <dgm:prSet/>
      <dgm:spPr/>
      <dgm:t>
        <a:bodyPr/>
        <a:lstStyle/>
        <a:p>
          <a:endParaRPr lang="pl-PL"/>
        </a:p>
      </dgm:t>
    </dgm:pt>
    <dgm:pt modelId="{C98797A5-F9E8-4F1C-A677-A2659E7C22FD}" type="pres">
      <dgm:prSet presAssocID="{A3FA41D1-232A-4EDB-A30B-6B83E2260AC0}" presName="diagram" presStyleCnt="0">
        <dgm:presLayoutVars>
          <dgm:dir/>
          <dgm:resizeHandles val="exact"/>
        </dgm:presLayoutVars>
      </dgm:prSet>
      <dgm:spPr/>
    </dgm:pt>
    <dgm:pt modelId="{532C8835-89AE-44E2-9810-BBCC791BB1EE}" type="pres">
      <dgm:prSet presAssocID="{F543B1DE-229D-494F-A1AA-4294591FEF45}" presName="node" presStyleLbl="node1" presStyleIdx="0" presStyleCnt="5">
        <dgm:presLayoutVars>
          <dgm:bulletEnabled val="1"/>
        </dgm:presLayoutVars>
      </dgm:prSet>
      <dgm:spPr/>
    </dgm:pt>
    <dgm:pt modelId="{7ED2E0EF-4E34-45C2-B9FB-4AA4FA6FA750}" type="pres">
      <dgm:prSet presAssocID="{669686BA-F05F-4521-99E5-69749EA38EE7}" presName="sibTrans" presStyleCnt="0"/>
      <dgm:spPr/>
    </dgm:pt>
    <dgm:pt modelId="{870932F9-AA7D-40E4-AC29-843D87EC8F3F}" type="pres">
      <dgm:prSet presAssocID="{CAAA41E8-A7CB-44CF-B392-6F8AAD19690C}" presName="node" presStyleLbl="node1" presStyleIdx="1" presStyleCnt="5">
        <dgm:presLayoutVars>
          <dgm:bulletEnabled val="1"/>
        </dgm:presLayoutVars>
      </dgm:prSet>
      <dgm:spPr/>
    </dgm:pt>
    <dgm:pt modelId="{58D03B4D-759E-4089-81B6-64B7AE133BC4}" type="pres">
      <dgm:prSet presAssocID="{F1B39FB8-6FB6-404E-AA94-253427DECF9A}" presName="sibTrans" presStyleCnt="0"/>
      <dgm:spPr/>
    </dgm:pt>
    <dgm:pt modelId="{F197DE30-1719-4394-9DCC-9C6DD68661A8}" type="pres">
      <dgm:prSet presAssocID="{AE40799E-AFA7-4C4E-88EC-746603815518}" presName="node" presStyleLbl="node1" presStyleIdx="2" presStyleCnt="5">
        <dgm:presLayoutVars>
          <dgm:bulletEnabled val="1"/>
        </dgm:presLayoutVars>
      </dgm:prSet>
      <dgm:spPr/>
    </dgm:pt>
    <dgm:pt modelId="{8B2C4E46-2354-41E2-B0D2-BA554C1BD500}" type="pres">
      <dgm:prSet presAssocID="{E56F4882-4BC1-4AA9-81DE-CA3C1B6B1CF6}" presName="sibTrans" presStyleCnt="0"/>
      <dgm:spPr/>
    </dgm:pt>
    <dgm:pt modelId="{9AB28A77-3151-49E1-B14C-C272861F080B}" type="pres">
      <dgm:prSet presAssocID="{703AEAD4-013B-4B04-884E-7D3EADCD8D73}" presName="node" presStyleLbl="node1" presStyleIdx="3" presStyleCnt="5">
        <dgm:presLayoutVars>
          <dgm:bulletEnabled val="1"/>
        </dgm:presLayoutVars>
      </dgm:prSet>
      <dgm:spPr/>
    </dgm:pt>
    <dgm:pt modelId="{2DBB6F51-85B3-4E7A-BC45-6134BF2363C2}" type="pres">
      <dgm:prSet presAssocID="{DFE7ED37-CF39-47E9-8597-4C9524EF8C0C}" presName="sibTrans" presStyleCnt="0"/>
      <dgm:spPr/>
    </dgm:pt>
    <dgm:pt modelId="{30B95AC0-0AE0-4121-8EC6-BFF047E35B91}" type="pres">
      <dgm:prSet presAssocID="{22DEF007-02FE-4D6A-A2C0-DB8CFBD86F09}" presName="node" presStyleLbl="node1" presStyleIdx="4" presStyleCnt="5">
        <dgm:presLayoutVars>
          <dgm:bulletEnabled val="1"/>
        </dgm:presLayoutVars>
      </dgm:prSet>
      <dgm:spPr/>
    </dgm:pt>
  </dgm:ptLst>
  <dgm:cxnLst>
    <dgm:cxn modelId="{9C70D200-6DB3-4246-BF35-1431133EA282}" srcId="{A3FA41D1-232A-4EDB-A30B-6B83E2260AC0}" destId="{F543B1DE-229D-494F-A1AA-4294591FEF45}" srcOrd="0" destOrd="0" parTransId="{4736F05D-16C0-4CEB-BE06-523091FC5859}" sibTransId="{669686BA-F05F-4521-99E5-69749EA38EE7}"/>
    <dgm:cxn modelId="{17408308-94A0-43ED-8781-985B846B23EC}" type="presOf" srcId="{703AEAD4-013B-4B04-884E-7D3EADCD8D73}" destId="{9AB28A77-3151-49E1-B14C-C272861F080B}" srcOrd="0" destOrd="0" presId="urn:microsoft.com/office/officeart/2005/8/layout/default"/>
    <dgm:cxn modelId="{4C8B1160-E022-4AAC-8647-BFDC63002AEC}" type="presOf" srcId="{22DEF007-02FE-4D6A-A2C0-DB8CFBD86F09}" destId="{30B95AC0-0AE0-4121-8EC6-BFF047E35B91}" srcOrd="0" destOrd="0" presId="urn:microsoft.com/office/officeart/2005/8/layout/default"/>
    <dgm:cxn modelId="{06069166-0CF2-48C7-A6DB-AE881D9B4806}" type="presOf" srcId="{AE40799E-AFA7-4C4E-88EC-746603815518}" destId="{F197DE30-1719-4394-9DCC-9C6DD68661A8}" srcOrd="0" destOrd="0" presId="urn:microsoft.com/office/officeart/2005/8/layout/default"/>
    <dgm:cxn modelId="{30C9F8A5-5E8C-462D-9941-902CE163445D}" type="presOf" srcId="{F543B1DE-229D-494F-A1AA-4294591FEF45}" destId="{532C8835-89AE-44E2-9810-BBCC791BB1EE}" srcOrd="0" destOrd="0" presId="urn:microsoft.com/office/officeart/2005/8/layout/default"/>
    <dgm:cxn modelId="{9AF0BDA6-F4D1-4A57-8C06-EC3CE611BF95}" srcId="{A3FA41D1-232A-4EDB-A30B-6B83E2260AC0}" destId="{703AEAD4-013B-4B04-884E-7D3EADCD8D73}" srcOrd="3" destOrd="0" parTransId="{670B35B4-C680-44B4-9D0A-2AF976379F10}" sibTransId="{DFE7ED37-CF39-47E9-8597-4C9524EF8C0C}"/>
    <dgm:cxn modelId="{1B130DB1-AED2-43F1-8BB7-4E6BB099363C}" srcId="{A3FA41D1-232A-4EDB-A30B-6B83E2260AC0}" destId="{22DEF007-02FE-4D6A-A2C0-DB8CFBD86F09}" srcOrd="4" destOrd="0" parTransId="{CDFED196-6392-4DB5-998A-8FFF4B4D4175}" sibTransId="{60CFD680-1E89-4482-B9A6-B88F0AEA5CC2}"/>
    <dgm:cxn modelId="{EE3C68B3-F493-4BFC-B190-5854C4155771}" srcId="{A3FA41D1-232A-4EDB-A30B-6B83E2260AC0}" destId="{AE40799E-AFA7-4C4E-88EC-746603815518}" srcOrd="2" destOrd="0" parTransId="{907F9629-1C7B-45E8-BAB0-B937EB0A9D69}" sibTransId="{E56F4882-4BC1-4AA9-81DE-CA3C1B6B1CF6}"/>
    <dgm:cxn modelId="{AAA22AB6-B5B5-40AF-B926-0CD6B7A6DC98}" type="presOf" srcId="{CAAA41E8-A7CB-44CF-B392-6F8AAD19690C}" destId="{870932F9-AA7D-40E4-AC29-843D87EC8F3F}" srcOrd="0" destOrd="0" presId="urn:microsoft.com/office/officeart/2005/8/layout/default"/>
    <dgm:cxn modelId="{9BCA3CD0-1B65-4CD9-8C0C-1AEDEF475324}" srcId="{A3FA41D1-232A-4EDB-A30B-6B83E2260AC0}" destId="{CAAA41E8-A7CB-44CF-B392-6F8AAD19690C}" srcOrd="1" destOrd="0" parTransId="{05011609-C9AC-47A4-AF8A-28056E3C4F37}" sibTransId="{F1B39FB8-6FB6-404E-AA94-253427DECF9A}"/>
    <dgm:cxn modelId="{67B138F4-AD76-4258-A5AA-F1D2A00FFCA3}" type="presOf" srcId="{A3FA41D1-232A-4EDB-A30B-6B83E2260AC0}" destId="{C98797A5-F9E8-4F1C-A677-A2659E7C22FD}" srcOrd="0" destOrd="0" presId="urn:microsoft.com/office/officeart/2005/8/layout/default"/>
    <dgm:cxn modelId="{EA5D3982-79ED-4365-8335-A702B0C8FAAD}" type="presParOf" srcId="{C98797A5-F9E8-4F1C-A677-A2659E7C22FD}" destId="{532C8835-89AE-44E2-9810-BBCC791BB1EE}" srcOrd="0" destOrd="0" presId="urn:microsoft.com/office/officeart/2005/8/layout/default"/>
    <dgm:cxn modelId="{735D774E-8C5B-4D23-937D-BA2D448156DD}" type="presParOf" srcId="{C98797A5-F9E8-4F1C-A677-A2659E7C22FD}" destId="{7ED2E0EF-4E34-45C2-B9FB-4AA4FA6FA750}" srcOrd="1" destOrd="0" presId="urn:microsoft.com/office/officeart/2005/8/layout/default"/>
    <dgm:cxn modelId="{692C2A01-495F-45CA-A70F-4E11FD63AB24}" type="presParOf" srcId="{C98797A5-F9E8-4F1C-A677-A2659E7C22FD}" destId="{870932F9-AA7D-40E4-AC29-843D87EC8F3F}" srcOrd="2" destOrd="0" presId="urn:microsoft.com/office/officeart/2005/8/layout/default"/>
    <dgm:cxn modelId="{AFCA2279-7B71-43BD-8450-DF834C9D75C2}" type="presParOf" srcId="{C98797A5-F9E8-4F1C-A677-A2659E7C22FD}" destId="{58D03B4D-759E-4089-81B6-64B7AE133BC4}" srcOrd="3" destOrd="0" presId="urn:microsoft.com/office/officeart/2005/8/layout/default"/>
    <dgm:cxn modelId="{97103C0C-62AF-4FF5-8999-D814F1C691FF}" type="presParOf" srcId="{C98797A5-F9E8-4F1C-A677-A2659E7C22FD}" destId="{F197DE30-1719-4394-9DCC-9C6DD68661A8}" srcOrd="4" destOrd="0" presId="urn:microsoft.com/office/officeart/2005/8/layout/default"/>
    <dgm:cxn modelId="{DEC22F1F-F2E5-473D-A9FB-EA7BB92239AC}" type="presParOf" srcId="{C98797A5-F9E8-4F1C-A677-A2659E7C22FD}" destId="{8B2C4E46-2354-41E2-B0D2-BA554C1BD500}" srcOrd="5" destOrd="0" presId="urn:microsoft.com/office/officeart/2005/8/layout/default"/>
    <dgm:cxn modelId="{67825CEE-3FB5-475F-9CD6-A5060FE4B466}" type="presParOf" srcId="{C98797A5-F9E8-4F1C-A677-A2659E7C22FD}" destId="{9AB28A77-3151-49E1-B14C-C272861F080B}" srcOrd="6" destOrd="0" presId="urn:microsoft.com/office/officeart/2005/8/layout/default"/>
    <dgm:cxn modelId="{7569F5A5-B331-42D1-9E71-33FA36B966FB}" type="presParOf" srcId="{C98797A5-F9E8-4F1C-A677-A2659E7C22FD}" destId="{2DBB6F51-85B3-4E7A-BC45-6134BF2363C2}" srcOrd="7" destOrd="0" presId="urn:microsoft.com/office/officeart/2005/8/layout/default"/>
    <dgm:cxn modelId="{2B7A8DF8-77E3-4B84-AEB2-2D62BAD81933}" type="presParOf" srcId="{C98797A5-F9E8-4F1C-A677-A2659E7C22FD}" destId="{30B95AC0-0AE0-4121-8EC6-BFF047E35B9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1EB2A-1332-400F-B4DE-EA2A6841A0E8}">
      <dsp:nvSpPr>
        <dsp:cNvPr id="0" name=""/>
        <dsp:cNvSpPr/>
      </dsp:nvSpPr>
      <dsp:spPr>
        <a:xfrm>
          <a:off x="0" y="356121"/>
          <a:ext cx="1118552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AB79A-9F63-48AD-A22D-CB353C498453}">
      <dsp:nvSpPr>
        <dsp:cNvPr id="0" name=""/>
        <dsp:cNvSpPr/>
      </dsp:nvSpPr>
      <dsp:spPr>
        <a:xfrm>
          <a:off x="559276" y="90441"/>
          <a:ext cx="7829867" cy="53136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800" kern="1200" dirty="0">
              <a:solidFill>
                <a:schemeClr val="tx1">
                  <a:lumMod val="50000"/>
                </a:schemeClr>
              </a:solidFill>
            </a:rPr>
            <a:t>Maksymalna wartość grantu dla jednego wnioskodawcy wynosi </a:t>
          </a:r>
          <a:r>
            <a:rPr lang="pl-PL" sz="1800" b="1" kern="1200" dirty="0">
              <a:solidFill>
                <a:schemeClr val="tx1">
                  <a:lumMod val="50000"/>
                </a:schemeClr>
              </a:solidFill>
            </a:rPr>
            <a:t>520 000</a:t>
          </a:r>
          <a:r>
            <a:rPr lang="pl-PL" sz="1800" kern="1200" dirty="0">
              <a:solidFill>
                <a:schemeClr val="tx1">
                  <a:lumMod val="50000"/>
                </a:schemeClr>
              </a:solidFill>
            </a:rPr>
            <a:t> zł </a:t>
          </a:r>
        </a:p>
      </dsp:txBody>
      <dsp:txXfrm>
        <a:off x="585215" y="116380"/>
        <a:ext cx="7777989" cy="479482"/>
      </dsp:txXfrm>
    </dsp:sp>
    <dsp:sp modelId="{234FFCB4-4684-4490-A974-29BBDBFBBC47}">
      <dsp:nvSpPr>
        <dsp:cNvPr id="0" name=""/>
        <dsp:cNvSpPr/>
      </dsp:nvSpPr>
      <dsp:spPr>
        <a:xfrm>
          <a:off x="0" y="1172601"/>
          <a:ext cx="1118552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8B3B8-F09C-4DF2-BCC5-ECBB096B01A3}">
      <dsp:nvSpPr>
        <dsp:cNvPr id="0" name=""/>
        <dsp:cNvSpPr/>
      </dsp:nvSpPr>
      <dsp:spPr>
        <a:xfrm>
          <a:off x="559276" y="906921"/>
          <a:ext cx="7829867" cy="53136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800" kern="1200" dirty="0">
              <a:solidFill>
                <a:schemeClr val="tx1">
                  <a:lumMod val="50000"/>
                </a:schemeClr>
              </a:solidFill>
            </a:rPr>
            <a:t>Minimalna wartość grantu dla jednego wnioskodawcy wynosi </a:t>
          </a:r>
          <a:r>
            <a:rPr lang="pl-PL" sz="1800" b="1" kern="1200" dirty="0">
              <a:solidFill>
                <a:schemeClr val="tx1">
                  <a:lumMod val="50000"/>
                </a:schemeClr>
              </a:solidFill>
            </a:rPr>
            <a:t>350 000</a:t>
          </a:r>
          <a:r>
            <a:rPr lang="pl-PL" sz="1800" kern="1200" dirty="0">
              <a:solidFill>
                <a:schemeClr val="tx1">
                  <a:lumMod val="50000"/>
                </a:schemeClr>
              </a:solidFill>
            </a:rPr>
            <a:t> zł</a:t>
          </a:r>
        </a:p>
      </dsp:txBody>
      <dsp:txXfrm>
        <a:off x="585215" y="932860"/>
        <a:ext cx="7777989" cy="479482"/>
      </dsp:txXfrm>
    </dsp:sp>
    <dsp:sp modelId="{9A258C04-C244-440F-A9DE-F9FB36F9989E}">
      <dsp:nvSpPr>
        <dsp:cNvPr id="0" name=""/>
        <dsp:cNvSpPr/>
      </dsp:nvSpPr>
      <dsp:spPr>
        <a:xfrm>
          <a:off x="0" y="1989081"/>
          <a:ext cx="1118552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420B4-2225-494A-9059-15673C6B95CD}">
      <dsp:nvSpPr>
        <dsp:cNvPr id="0" name=""/>
        <dsp:cNvSpPr/>
      </dsp:nvSpPr>
      <dsp:spPr>
        <a:xfrm>
          <a:off x="559276" y="1723401"/>
          <a:ext cx="7829867" cy="53136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>
                  <a:lumMod val="50000"/>
                </a:schemeClr>
              </a:solidFill>
            </a:rPr>
            <a:t>Okres realizacji projektu nie może być dłuższy niż do </a:t>
          </a:r>
          <a:r>
            <a:rPr lang="pl-PL" sz="1800" b="1" kern="1200" dirty="0">
              <a:solidFill>
                <a:schemeClr val="tx1">
                  <a:lumMod val="50000"/>
                </a:schemeClr>
              </a:solidFill>
            </a:rPr>
            <a:t>30.06.2023 r.</a:t>
          </a:r>
          <a:r>
            <a:rPr lang="pl-PL" sz="1800" kern="1200" dirty="0">
              <a:solidFill>
                <a:schemeClr val="tx1">
                  <a:lumMod val="50000"/>
                </a:schemeClr>
              </a:solidFill>
            </a:rPr>
            <a:t> </a:t>
          </a:r>
        </a:p>
      </dsp:txBody>
      <dsp:txXfrm>
        <a:off x="585215" y="1749340"/>
        <a:ext cx="7777989" cy="479482"/>
      </dsp:txXfrm>
    </dsp:sp>
    <dsp:sp modelId="{688329E8-9FCA-4B31-A942-EDBDAC0CE041}">
      <dsp:nvSpPr>
        <dsp:cNvPr id="0" name=""/>
        <dsp:cNvSpPr/>
      </dsp:nvSpPr>
      <dsp:spPr>
        <a:xfrm>
          <a:off x="0" y="2805561"/>
          <a:ext cx="1118552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6A284-ED25-44A8-8700-D1856865EDC3}">
      <dsp:nvSpPr>
        <dsp:cNvPr id="0" name=""/>
        <dsp:cNvSpPr/>
      </dsp:nvSpPr>
      <dsp:spPr>
        <a:xfrm>
          <a:off x="559276" y="2539881"/>
          <a:ext cx="7829867" cy="53136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800" kern="1200" dirty="0">
              <a:solidFill>
                <a:schemeClr val="tx1">
                  <a:lumMod val="50000"/>
                </a:schemeClr>
              </a:solidFill>
            </a:rPr>
            <a:t>Projekt może rozpocząć się najwcześniej </a:t>
          </a:r>
          <a:r>
            <a:rPr lang="pl-PL" sz="1800" b="1" kern="1200" dirty="0">
              <a:solidFill>
                <a:schemeClr val="tx1">
                  <a:lumMod val="50000"/>
                </a:schemeClr>
              </a:solidFill>
            </a:rPr>
            <a:t>1 stycznia 2022 r.</a:t>
          </a:r>
          <a:r>
            <a:rPr lang="pl-PL" sz="1800" kern="1200" dirty="0">
              <a:solidFill>
                <a:schemeClr val="tx1">
                  <a:lumMod val="50000"/>
                </a:schemeClr>
              </a:solidFill>
            </a:rPr>
            <a:t> </a:t>
          </a:r>
        </a:p>
      </dsp:txBody>
      <dsp:txXfrm>
        <a:off x="585215" y="2565820"/>
        <a:ext cx="7777989" cy="4794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C2260-3E8D-4FEC-BF48-3B34811717C9}">
      <dsp:nvSpPr>
        <dsp:cNvPr id="0" name=""/>
        <dsp:cNvSpPr/>
      </dsp:nvSpPr>
      <dsp:spPr>
        <a:xfrm>
          <a:off x="0" y="730668"/>
          <a:ext cx="1118552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8DE70-0C66-4071-99CF-E8B130D86CCC}">
      <dsp:nvSpPr>
        <dsp:cNvPr id="0" name=""/>
        <dsp:cNvSpPr/>
      </dsp:nvSpPr>
      <dsp:spPr>
        <a:xfrm>
          <a:off x="558730" y="81994"/>
          <a:ext cx="9233193" cy="88483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>
                  <a:lumMod val="50000"/>
                </a:schemeClr>
              </a:solidFill>
              <a:latin typeface="+mn-lt"/>
            </a:rPr>
            <a:t>Na podstawie przyznanych punktów, na zakończenie oceny formalno-merytorycznej, utworzona zostanie lista rankingowa uszeregowana według liczby przyznanych punktów.</a:t>
          </a:r>
        </a:p>
      </dsp:txBody>
      <dsp:txXfrm>
        <a:off x="601924" y="125188"/>
        <a:ext cx="9146805" cy="798446"/>
      </dsp:txXfrm>
    </dsp:sp>
    <dsp:sp modelId="{5230838E-E3F8-4308-B523-109BB5AE877B}">
      <dsp:nvSpPr>
        <dsp:cNvPr id="0" name=""/>
        <dsp:cNvSpPr/>
      </dsp:nvSpPr>
      <dsp:spPr>
        <a:xfrm>
          <a:off x="0" y="1816634"/>
          <a:ext cx="1118552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1C1B4-5F00-4EAB-BB71-62D1D87B074C}">
      <dsp:nvSpPr>
        <dsp:cNvPr id="0" name=""/>
        <dsp:cNvSpPr/>
      </dsp:nvSpPr>
      <dsp:spPr>
        <a:xfrm>
          <a:off x="559276" y="1220268"/>
          <a:ext cx="9242218" cy="83252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600" b="1" kern="1200" dirty="0">
              <a:solidFill>
                <a:schemeClr val="tx1">
                  <a:lumMod val="50000"/>
                </a:schemeClr>
              </a:solidFill>
              <a:latin typeface="+mn-lt"/>
            </a:rPr>
            <a:t>Do oceny strategicznej zakwalifikowanych zostanie do 20 wniosków, które uzyskały pozytywną ocenę formalno-merytoryczną i uzyskały najwyższą liczbę punktów.</a:t>
          </a:r>
        </a:p>
      </dsp:txBody>
      <dsp:txXfrm>
        <a:off x="599917" y="1260909"/>
        <a:ext cx="9160936" cy="751243"/>
      </dsp:txXfrm>
    </dsp:sp>
    <dsp:sp modelId="{C6D2A288-A00B-4ABB-A9E4-B44A4EC68D35}">
      <dsp:nvSpPr>
        <dsp:cNvPr id="0" name=""/>
        <dsp:cNvSpPr/>
      </dsp:nvSpPr>
      <dsp:spPr>
        <a:xfrm>
          <a:off x="0" y="2910345"/>
          <a:ext cx="1118552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01D8B-8738-49C2-825C-7BBD768A98C6}">
      <dsp:nvSpPr>
        <dsp:cNvPr id="0" name=""/>
        <dsp:cNvSpPr/>
      </dsp:nvSpPr>
      <dsp:spPr>
        <a:xfrm>
          <a:off x="558730" y="2306234"/>
          <a:ext cx="9233193" cy="840271"/>
        </a:xfrm>
        <a:prstGeom prst="roundRect">
          <a:avLst/>
        </a:prstGeom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6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Pozostałe wnioski, które uzyskały pozytywną ocenę formalno-merytoryczną utworzą listę rezerwową.</a:t>
          </a:r>
        </a:p>
      </dsp:txBody>
      <dsp:txXfrm>
        <a:off x="599749" y="2347253"/>
        <a:ext cx="9151155" cy="7582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54944-3162-43D6-8208-1989C61ADBF3}">
      <dsp:nvSpPr>
        <dsp:cNvPr id="0" name=""/>
        <dsp:cNvSpPr/>
      </dsp:nvSpPr>
      <dsp:spPr>
        <a:xfrm>
          <a:off x="4448451" y="828087"/>
          <a:ext cx="16151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24680" y="45720"/>
              </a:lnTo>
              <a:lnTo>
                <a:pt x="824680" y="49924"/>
              </a:lnTo>
              <a:lnTo>
                <a:pt x="1615160" y="49924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b="1" kern="1200">
            <a:solidFill>
              <a:schemeClr val="tx1">
                <a:lumMod val="50000"/>
              </a:schemeClr>
            </a:solidFill>
          </a:endParaRPr>
        </a:p>
      </dsp:txBody>
      <dsp:txXfrm>
        <a:off x="5214887" y="870541"/>
        <a:ext cx="82288" cy="6531"/>
      </dsp:txXfrm>
    </dsp:sp>
    <dsp:sp modelId="{E5DE8354-DD84-4E96-AB31-D9D6C744ACF4}">
      <dsp:nvSpPr>
        <dsp:cNvPr id="0" name=""/>
        <dsp:cNvSpPr/>
      </dsp:nvSpPr>
      <dsp:spPr>
        <a:xfrm>
          <a:off x="1613173" y="22684"/>
          <a:ext cx="2837077" cy="170224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>
                  <a:lumMod val="50000"/>
                </a:schemeClr>
              </a:solidFill>
            </a:rPr>
            <a:t>Wnioskodawcy, których wnioski ocenione zostały negatywnie pod względem formalno-merytorycznym lub nie zakwalifikowały się do oceny strategicznej, mogą złożyć odwołanie od wyników oceny wniosku</a:t>
          </a:r>
        </a:p>
      </dsp:txBody>
      <dsp:txXfrm>
        <a:off x="1613173" y="22684"/>
        <a:ext cx="2837077" cy="1702246"/>
      </dsp:txXfrm>
    </dsp:sp>
    <dsp:sp modelId="{4682981D-755A-4DCE-B801-2FFE20036221}">
      <dsp:nvSpPr>
        <dsp:cNvPr id="0" name=""/>
        <dsp:cNvSpPr/>
      </dsp:nvSpPr>
      <dsp:spPr>
        <a:xfrm>
          <a:off x="3085446" y="1727335"/>
          <a:ext cx="4429103" cy="277642"/>
        </a:xfrm>
        <a:custGeom>
          <a:avLst/>
          <a:gdLst/>
          <a:ahLst/>
          <a:cxnLst/>
          <a:rect l="0" t="0" r="0" b="0"/>
          <a:pathLst>
            <a:path>
              <a:moveTo>
                <a:pt x="4429103" y="0"/>
              </a:moveTo>
              <a:lnTo>
                <a:pt x="4429103" y="155921"/>
              </a:lnTo>
              <a:lnTo>
                <a:pt x="0" y="155921"/>
              </a:lnTo>
              <a:lnTo>
                <a:pt x="0" y="277642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b="1" kern="1200">
            <a:solidFill>
              <a:schemeClr val="tx1">
                <a:lumMod val="50000"/>
              </a:schemeClr>
            </a:solidFill>
          </a:endParaRPr>
        </a:p>
      </dsp:txBody>
      <dsp:txXfrm>
        <a:off x="5189003" y="1862890"/>
        <a:ext cx="221990" cy="6531"/>
      </dsp:txXfrm>
    </dsp:sp>
    <dsp:sp modelId="{487DFC74-EE2E-4BBB-AD9E-2F637E43C7D8}">
      <dsp:nvSpPr>
        <dsp:cNvPr id="0" name=""/>
        <dsp:cNvSpPr/>
      </dsp:nvSpPr>
      <dsp:spPr>
        <a:xfrm>
          <a:off x="6096011" y="26888"/>
          <a:ext cx="2837077" cy="1702246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>
                  <a:lumMod val="50000"/>
                </a:schemeClr>
              </a:solidFill>
            </a:rPr>
            <a:t>Wnioskodawca może odwołać się w terminie 7 dni kalendarzowych od dnia otrzymania informacji o wyniku oceny projektu</a:t>
          </a:r>
        </a:p>
      </dsp:txBody>
      <dsp:txXfrm>
        <a:off x="6096011" y="26888"/>
        <a:ext cx="2837077" cy="1702246"/>
      </dsp:txXfrm>
    </dsp:sp>
    <dsp:sp modelId="{4C4FCF80-0A78-4F72-9DC9-5371D1836847}">
      <dsp:nvSpPr>
        <dsp:cNvPr id="0" name=""/>
        <dsp:cNvSpPr/>
      </dsp:nvSpPr>
      <dsp:spPr>
        <a:xfrm>
          <a:off x="4502185" y="2842781"/>
          <a:ext cx="1561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97813" y="45720"/>
              </a:lnTo>
              <a:lnTo>
                <a:pt x="797813" y="46457"/>
              </a:lnTo>
              <a:lnTo>
                <a:pt x="1561426" y="46457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b="1" kern="1200">
            <a:solidFill>
              <a:schemeClr val="tx1">
                <a:lumMod val="50000"/>
              </a:schemeClr>
            </a:solidFill>
          </a:endParaRPr>
        </a:p>
      </dsp:txBody>
      <dsp:txXfrm>
        <a:off x="5243097" y="2885235"/>
        <a:ext cx="79601" cy="6531"/>
      </dsp:txXfrm>
    </dsp:sp>
    <dsp:sp modelId="{01D8F82F-219F-49EF-9DA3-2380C0BC7D06}">
      <dsp:nvSpPr>
        <dsp:cNvPr id="0" name=""/>
        <dsp:cNvSpPr/>
      </dsp:nvSpPr>
      <dsp:spPr>
        <a:xfrm>
          <a:off x="1666907" y="2037378"/>
          <a:ext cx="2837077" cy="17022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>
                  <a:lumMod val="50000"/>
                </a:schemeClr>
              </a:solidFill>
            </a:rPr>
            <a:t>Odwołanie jest rozpatrywane w terminie 14 dni  kalendarzowych od</a:t>
          </a:r>
        </a:p>
      </dsp:txBody>
      <dsp:txXfrm>
        <a:off x="1666907" y="2037378"/>
        <a:ext cx="2837077" cy="1702246"/>
      </dsp:txXfrm>
    </dsp:sp>
    <dsp:sp modelId="{45CE9048-19B8-46D0-B8F4-294B80DDE182}">
      <dsp:nvSpPr>
        <dsp:cNvPr id="0" name=""/>
        <dsp:cNvSpPr/>
      </dsp:nvSpPr>
      <dsp:spPr>
        <a:xfrm>
          <a:off x="6096011" y="2038115"/>
          <a:ext cx="2837077" cy="1702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solidFill>
                <a:schemeClr val="tx1">
                  <a:lumMod val="50000"/>
                </a:schemeClr>
              </a:solidFill>
            </a:rPr>
            <a:t>Odwołanie, które nie spełnia kryteriów formalnych lub zostało wniesione po terminie, pozostawia się bez rozpatrzeniadnia </a:t>
          </a:r>
          <a:r>
            <a:rPr lang="pl-PL" sz="1400" b="1" kern="1200" dirty="0">
              <a:solidFill>
                <a:schemeClr val="tx1">
                  <a:lumMod val="50000"/>
                </a:schemeClr>
              </a:solidFill>
            </a:rPr>
            <a:t>jego otrzymania</a:t>
          </a:r>
        </a:p>
      </dsp:txBody>
      <dsp:txXfrm>
        <a:off x="6096011" y="2038115"/>
        <a:ext cx="2837077" cy="17022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8BB06-BF3D-43A3-8A91-408405C9BA0E}">
      <dsp:nvSpPr>
        <dsp:cNvPr id="0" name=""/>
        <dsp:cNvSpPr/>
      </dsp:nvSpPr>
      <dsp:spPr>
        <a:xfrm>
          <a:off x="0" y="3104461"/>
          <a:ext cx="11185284" cy="509312"/>
        </a:xfrm>
        <a:prstGeom prst="rect">
          <a:avLst/>
        </a:prstGeom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Jeśli wniosek został wybrany przez kilku oceniających sumowane są punkty otrzymane od każdego z nich.</a:t>
          </a:r>
        </a:p>
      </dsp:txBody>
      <dsp:txXfrm>
        <a:off x="0" y="3104461"/>
        <a:ext cx="11185284" cy="509312"/>
      </dsp:txXfrm>
    </dsp:sp>
    <dsp:sp modelId="{91C8AE28-5DCA-442C-AC56-441535EF095F}">
      <dsp:nvSpPr>
        <dsp:cNvPr id="0" name=""/>
        <dsp:cNvSpPr/>
      </dsp:nvSpPr>
      <dsp:spPr>
        <a:xfrm rot="10800000">
          <a:off x="0" y="2328777"/>
          <a:ext cx="11185284" cy="783322"/>
        </a:xfrm>
        <a:prstGeom prst="upArrowCallout">
          <a:avLst/>
        </a:prstGeom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W ramach oceny strategicznej wniosek może otrzymać maksymalnie 1 punkt od każdego oceniającego - aby wniosek uzyskał ocenę pozytywną, musi uzyskać co najmniej 2 punkty.</a:t>
          </a:r>
        </a:p>
      </dsp:txBody>
      <dsp:txXfrm rot="10800000">
        <a:off x="0" y="2328777"/>
        <a:ext cx="11185284" cy="508979"/>
      </dsp:txXfrm>
    </dsp:sp>
    <dsp:sp modelId="{DBD80648-8A06-47AB-A448-0B8C0C40451B}">
      <dsp:nvSpPr>
        <dsp:cNvPr id="0" name=""/>
        <dsp:cNvSpPr/>
      </dsp:nvSpPr>
      <dsp:spPr>
        <a:xfrm rot="10800000">
          <a:off x="0" y="1553094"/>
          <a:ext cx="11185284" cy="783322"/>
        </a:xfrm>
        <a:prstGeom prst="upArrowCallout">
          <a:avLst/>
        </a:prstGeom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Każdy z członków KOP wybiera 10 wniosków, które jego zdaniem w najwyższym stopniu przyczynią się do możliwie kompleksowego przetestowania Modelu, przyznając każdemu z nich 1 punkt.</a:t>
          </a:r>
        </a:p>
      </dsp:txBody>
      <dsp:txXfrm rot="10800000">
        <a:off x="0" y="1553094"/>
        <a:ext cx="11185284" cy="508979"/>
      </dsp:txXfrm>
    </dsp:sp>
    <dsp:sp modelId="{9A067A6E-6FAB-48A0-A82A-8A98CDB7F252}">
      <dsp:nvSpPr>
        <dsp:cNvPr id="0" name=""/>
        <dsp:cNvSpPr/>
      </dsp:nvSpPr>
      <dsp:spPr>
        <a:xfrm rot="10800000">
          <a:off x="0" y="777411"/>
          <a:ext cx="11185284" cy="783322"/>
        </a:xfrm>
        <a:prstGeom prst="upArrowCallout">
          <a:avLst/>
        </a:prstGeom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KOP zapoznaje się ze wszystkimi wnioskami skierowanymi do oceny strategicznej.</a:t>
          </a:r>
        </a:p>
      </dsp:txBody>
      <dsp:txXfrm rot="10800000">
        <a:off x="0" y="777411"/>
        <a:ext cx="11185284" cy="508979"/>
      </dsp:txXfrm>
    </dsp:sp>
    <dsp:sp modelId="{EFDAF269-9C3B-479C-86CB-AA3A9DE70FB2}">
      <dsp:nvSpPr>
        <dsp:cNvPr id="0" name=""/>
        <dsp:cNvSpPr/>
      </dsp:nvSpPr>
      <dsp:spPr>
        <a:xfrm rot="10800000">
          <a:off x="0" y="1728"/>
          <a:ext cx="11185284" cy="783322"/>
        </a:xfrm>
        <a:prstGeom prst="upArrowCallou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1">
                  <a:lumMod val="50000"/>
                </a:schemeClr>
              </a:solidFill>
            </a:rPr>
            <a:t>Oceny strategicznej wniosku o udzielenie grantu dokonują członkowie KOP. </a:t>
          </a:r>
        </a:p>
      </dsp:txBody>
      <dsp:txXfrm rot="10800000">
        <a:off x="0" y="1728"/>
        <a:ext cx="11185284" cy="5089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08265-3823-4C6E-9421-57D4C4D6A2BF}">
      <dsp:nvSpPr>
        <dsp:cNvPr id="0" name=""/>
        <dsp:cNvSpPr/>
      </dsp:nvSpPr>
      <dsp:spPr>
        <a:xfrm>
          <a:off x="5167" y="966"/>
          <a:ext cx="10400331" cy="749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Oceniający, wskażą uzasadnienie dla dokonanego wyboru parków, zapewniając, aby projekty wybrane do udzielenia grantu obejmowały:</a:t>
          </a:r>
          <a:endParaRPr lang="pl-PL" sz="1600" b="0" kern="1200" dirty="0"/>
        </a:p>
      </dsp:txBody>
      <dsp:txXfrm>
        <a:off x="27113" y="22912"/>
        <a:ext cx="10356439" cy="705400"/>
      </dsp:txXfrm>
    </dsp:sp>
    <dsp:sp modelId="{54B7C128-BD27-4726-BE00-AB7A7022AD26}">
      <dsp:nvSpPr>
        <dsp:cNvPr id="0" name=""/>
        <dsp:cNvSpPr/>
      </dsp:nvSpPr>
      <dsp:spPr>
        <a:xfrm>
          <a:off x="15318" y="1029232"/>
          <a:ext cx="4388813" cy="10337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/>
            <a:t>Przynajmniej jeden park:</a:t>
          </a:r>
        </a:p>
      </dsp:txBody>
      <dsp:txXfrm>
        <a:off x="45595" y="1059509"/>
        <a:ext cx="4328259" cy="973186"/>
      </dsp:txXfrm>
    </dsp:sp>
    <dsp:sp modelId="{002351FD-91E0-4D03-B18E-6CA4198B65A3}">
      <dsp:nvSpPr>
        <dsp:cNvPr id="0" name=""/>
        <dsp:cNvSpPr/>
      </dsp:nvSpPr>
      <dsp:spPr>
        <a:xfrm>
          <a:off x="15318" y="2341946"/>
          <a:ext cx="1423091" cy="214986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>
                  <a:lumMod val="50000"/>
                </a:schemeClr>
              </a:solidFill>
            </a:rPr>
            <a:t>narodowy</a:t>
          </a:r>
        </a:p>
      </dsp:txBody>
      <dsp:txXfrm>
        <a:off x="56999" y="2383627"/>
        <a:ext cx="1339729" cy="2066502"/>
      </dsp:txXfrm>
    </dsp:sp>
    <dsp:sp modelId="{DA831CEA-AA17-4114-9FC5-04D5D2D8353A}">
      <dsp:nvSpPr>
        <dsp:cNvPr id="0" name=""/>
        <dsp:cNvSpPr/>
      </dsp:nvSpPr>
      <dsp:spPr>
        <a:xfrm>
          <a:off x="1498180" y="2341946"/>
          <a:ext cx="1423091" cy="214986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krajobrazowy wchodzący w skład związku parków</a:t>
          </a:r>
        </a:p>
      </dsp:txBody>
      <dsp:txXfrm>
        <a:off x="1539861" y="2383627"/>
        <a:ext cx="1339729" cy="2066502"/>
      </dsp:txXfrm>
    </dsp:sp>
    <dsp:sp modelId="{BCBD5EE6-74D1-4A3F-8466-ED3E076F5E97}">
      <dsp:nvSpPr>
        <dsp:cNvPr id="0" name=""/>
        <dsp:cNvSpPr/>
      </dsp:nvSpPr>
      <dsp:spPr>
        <a:xfrm>
          <a:off x="2981041" y="2341946"/>
          <a:ext cx="1423091" cy="214986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krajobrazowy nie wchodzący w skład związku parków</a:t>
          </a:r>
        </a:p>
      </dsp:txBody>
      <dsp:txXfrm>
        <a:off x="3022722" y="2383627"/>
        <a:ext cx="1339729" cy="2066502"/>
      </dsp:txXfrm>
    </dsp:sp>
    <dsp:sp modelId="{E310CEA9-3F0D-4DA3-AF19-D519C098C142}">
      <dsp:nvSpPr>
        <dsp:cNvPr id="0" name=""/>
        <dsp:cNvSpPr/>
      </dsp:nvSpPr>
      <dsp:spPr>
        <a:xfrm>
          <a:off x="4523672" y="1029232"/>
          <a:ext cx="5871674" cy="10337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kern="1200" dirty="0">
              <a:latin typeface="+mn-lt"/>
            </a:rPr>
            <a:t>Przynajmniej jeden projekt obejmujący w swym zakresie merytorycznym udostępnienie dla osób o specjalnych potrzebach terenu:</a:t>
          </a:r>
        </a:p>
      </dsp:txBody>
      <dsp:txXfrm>
        <a:off x="4553949" y="1059509"/>
        <a:ext cx="5811120" cy="973186"/>
      </dsp:txXfrm>
    </dsp:sp>
    <dsp:sp modelId="{F859C845-FFC0-41AA-B6A4-02B3E3A34F0E}">
      <dsp:nvSpPr>
        <dsp:cNvPr id="0" name=""/>
        <dsp:cNvSpPr/>
      </dsp:nvSpPr>
      <dsp:spPr>
        <a:xfrm>
          <a:off x="4523672" y="2341946"/>
          <a:ext cx="1423091" cy="214986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górskiego</a:t>
          </a:r>
          <a:endParaRPr lang="pl-PL" sz="1600" b="1" kern="1200" dirty="0">
            <a:solidFill>
              <a:srgbClr val="53565A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>
        <a:off x="4565353" y="2383627"/>
        <a:ext cx="1339729" cy="2066502"/>
      </dsp:txXfrm>
    </dsp:sp>
    <dsp:sp modelId="{75018ED9-43C1-457D-9EEC-AB98FFA04AA6}">
      <dsp:nvSpPr>
        <dsp:cNvPr id="0" name=""/>
        <dsp:cNvSpPr/>
      </dsp:nvSpPr>
      <dsp:spPr>
        <a:xfrm>
          <a:off x="6006533" y="2341946"/>
          <a:ext cx="1423091" cy="214986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nizinnego suchego</a:t>
          </a:r>
          <a:endParaRPr lang="pl-PL" sz="1600" b="1" kern="1200" dirty="0">
            <a:solidFill>
              <a:srgbClr val="53565A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>
        <a:off x="6048214" y="2383627"/>
        <a:ext cx="1339729" cy="2066502"/>
      </dsp:txXfrm>
    </dsp:sp>
    <dsp:sp modelId="{D603B2D0-4E83-4D4A-9D41-AEA5EA22F893}">
      <dsp:nvSpPr>
        <dsp:cNvPr id="0" name=""/>
        <dsp:cNvSpPr/>
      </dsp:nvSpPr>
      <dsp:spPr>
        <a:xfrm>
          <a:off x="7489394" y="2341946"/>
          <a:ext cx="1423091" cy="214986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nizinnego podmokłego lub wydmowego</a:t>
          </a:r>
          <a:endParaRPr lang="pl-PL" sz="1600" b="1" kern="1200" dirty="0">
            <a:solidFill>
              <a:srgbClr val="53565A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>
        <a:off x="7531075" y="2383627"/>
        <a:ext cx="1339729" cy="2066502"/>
      </dsp:txXfrm>
    </dsp:sp>
    <dsp:sp modelId="{99AA7A39-51FA-4613-907B-5FCFF3D5FBCF}">
      <dsp:nvSpPr>
        <dsp:cNvPr id="0" name=""/>
        <dsp:cNvSpPr/>
      </dsp:nvSpPr>
      <dsp:spPr>
        <a:xfrm>
          <a:off x="8972255" y="2341946"/>
          <a:ext cx="1423091" cy="214986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przybrzeżnego (jeziora, rzeki lub morze).</a:t>
          </a:r>
        </a:p>
      </dsp:txBody>
      <dsp:txXfrm>
        <a:off x="9013936" y="2383627"/>
        <a:ext cx="1339729" cy="20665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08265-3823-4C6E-9421-57D4C4D6A2BF}">
      <dsp:nvSpPr>
        <dsp:cNvPr id="0" name=""/>
        <dsp:cNvSpPr/>
      </dsp:nvSpPr>
      <dsp:spPr>
        <a:xfrm>
          <a:off x="5378" y="856"/>
          <a:ext cx="10920238" cy="7447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Oceniający, wskażą uzasadnienie dla dokonanego wyboru parków, zapewniając, aby projekty wybrane do udzielenia grantu obejmowały CD:</a:t>
          </a:r>
          <a:endParaRPr lang="pl-PL" sz="1600" b="0" kern="1200" dirty="0"/>
        </a:p>
      </dsp:txBody>
      <dsp:txXfrm>
        <a:off x="27190" y="22668"/>
        <a:ext cx="10876614" cy="701080"/>
      </dsp:txXfrm>
    </dsp:sp>
    <dsp:sp modelId="{FAA6B44B-7842-4BAE-B180-C805BE35F1A3}">
      <dsp:nvSpPr>
        <dsp:cNvPr id="0" name=""/>
        <dsp:cNvSpPr/>
      </dsp:nvSpPr>
      <dsp:spPr>
        <a:xfrm>
          <a:off x="16038" y="1036684"/>
          <a:ext cx="5866811" cy="10274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l-PL" sz="1600" b="0" kern="1200" dirty="0"/>
            <a:t>Dostosowania skierowane do różnych grup osób o specjalnych potrzebach, w tym z niepełnosprawnościami</a:t>
          </a:r>
        </a:p>
      </dsp:txBody>
      <dsp:txXfrm>
        <a:off x="46130" y="1066776"/>
        <a:ext cx="5806627" cy="967227"/>
      </dsp:txXfrm>
    </dsp:sp>
    <dsp:sp modelId="{44C8278C-A2C3-4425-87A8-9A99A5EC17C2}">
      <dsp:nvSpPr>
        <dsp:cNvPr id="0" name=""/>
        <dsp:cNvSpPr/>
      </dsp:nvSpPr>
      <dsp:spPr>
        <a:xfrm>
          <a:off x="51543" y="2355219"/>
          <a:ext cx="1104016" cy="213670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l-PL" sz="1400" b="1" kern="1200">
              <a:solidFill>
                <a:schemeClr val="tx1">
                  <a:lumMod val="50000"/>
                </a:schemeClr>
              </a:solidFill>
            </a:rPr>
            <a:t>dla osób z problemami słuchu</a:t>
          </a:r>
          <a:endParaRPr lang="pl-PL" sz="14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83879" y="2387555"/>
        <a:ext cx="1039344" cy="2072030"/>
      </dsp:txXfrm>
    </dsp:sp>
    <dsp:sp modelId="{52B48868-5B1A-44CC-9059-460A7746CED5}">
      <dsp:nvSpPr>
        <dsp:cNvPr id="0" name=""/>
        <dsp:cNvSpPr/>
      </dsp:nvSpPr>
      <dsp:spPr>
        <a:xfrm>
          <a:off x="1184176" y="2355219"/>
          <a:ext cx="1104016" cy="213670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l-PL" sz="1400" b="1" kern="1200">
              <a:solidFill>
                <a:schemeClr val="tx1">
                  <a:lumMod val="50000"/>
                </a:schemeClr>
              </a:solidFill>
            </a:rPr>
            <a:t>dla osób z problemami wzroku</a:t>
          </a:r>
          <a:endParaRPr lang="pl-PL" sz="14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216512" y="2387555"/>
        <a:ext cx="1039344" cy="2072030"/>
      </dsp:txXfrm>
    </dsp:sp>
    <dsp:sp modelId="{03456471-5D38-4F36-9414-7C23D9630956}">
      <dsp:nvSpPr>
        <dsp:cNvPr id="0" name=""/>
        <dsp:cNvSpPr/>
      </dsp:nvSpPr>
      <dsp:spPr>
        <a:xfrm>
          <a:off x="2325685" y="2355219"/>
          <a:ext cx="1104016" cy="213670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l-PL" sz="1400" b="1" kern="1200">
              <a:solidFill>
                <a:schemeClr val="tx1">
                  <a:lumMod val="50000"/>
                </a:schemeClr>
              </a:solidFill>
            </a:rPr>
            <a:t>dla osób z ograniczeniami w poruszaniu się</a:t>
          </a:r>
          <a:endParaRPr lang="pl-PL" sz="14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358021" y="2387555"/>
        <a:ext cx="1039344" cy="2072030"/>
      </dsp:txXfrm>
    </dsp:sp>
    <dsp:sp modelId="{6197278D-1FC6-4A3E-BB2F-E7A900B2B54F}">
      <dsp:nvSpPr>
        <dsp:cNvPr id="0" name=""/>
        <dsp:cNvSpPr/>
      </dsp:nvSpPr>
      <dsp:spPr>
        <a:xfrm>
          <a:off x="3467194" y="2355219"/>
          <a:ext cx="1265269" cy="213670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l-PL" sz="14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dla osób z zaburzeniami intelektualnymi i psychicznymi</a:t>
          </a:r>
        </a:p>
      </dsp:txBody>
      <dsp:txXfrm>
        <a:off x="3504252" y="2392277"/>
        <a:ext cx="1191153" cy="2062586"/>
      </dsp:txXfrm>
    </dsp:sp>
    <dsp:sp modelId="{AE3A1D8A-2ABD-4824-832D-81DBFCA0E8BE}">
      <dsp:nvSpPr>
        <dsp:cNvPr id="0" name=""/>
        <dsp:cNvSpPr/>
      </dsp:nvSpPr>
      <dsp:spPr>
        <a:xfrm>
          <a:off x="4761080" y="2355219"/>
          <a:ext cx="1104016" cy="213670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l-PL" sz="1400" b="1" kern="1200" dirty="0">
              <a:solidFill>
                <a:schemeClr val="tx1">
                  <a:lumMod val="50000"/>
                </a:schemeClr>
              </a:solidFill>
            </a:rPr>
            <a:t>osób starszych/ kobiet w ciąży/ z małymi dziećmi).</a:t>
          </a:r>
        </a:p>
      </dsp:txBody>
      <dsp:txXfrm>
        <a:off x="4793416" y="2387555"/>
        <a:ext cx="1039344" cy="2072030"/>
      </dsp:txXfrm>
    </dsp:sp>
    <dsp:sp modelId="{080C99D5-E89D-4D11-A00E-7B3DB87CE1CF}">
      <dsp:nvSpPr>
        <dsp:cNvPr id="0" name=""/>
        <dsp:cNvSpPr/>
      </dsp:nvSpPr>
      <dsp:spPr>
        <a:xfrm>
          <a:off x="5975586" y="1036684"/>
          <a:ext cx="4939371" cy="10274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l-PL" sz="1600" b="0" kern="1200" dirty="0"/>
            <a:t>Wszystkie obszary dostępności wymienione w Modelu oraz możliwie najwięcej wyodrębnionych w ramach obszaru zagadnień:</a:t>
          </a:r>
        </a:p>
      </dsp:txBody>
      <dsp:txXfrm>
        <a:off x="6005678" y="1066776"/>
        <a:ext cx="4879187" cy="967227"/>
      </dsp:txXfrm>
    </dsp:sp>
    <dsp:sp modelId="{A2B7C79E-C27F-43E2-970D-DEE9D7601C25}">
      <dsp:nvSpPr>
        <dsp:cNvPr id="0" name=""/>
        <dsp:cNvSpPr/>
      </dsp:nvSpPr>
      <dsp:spPr>
        <a:xfrm>
          <a:off x="6046310" y="2356074"/>
          <a:ext cx="1488214" cy="213670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l-PL" sz="1400" b="1" kern="1200" dirty="0">
              <a:solidFill>
                <a:schemeClr val="tx1">
                  <a:lumMod val="50000"/>
                </a:schemeClr>
              </a:solidFill>
            </a:rPr>
            <a:t>obszar architektoniczny uwzględniający architekturę krajobrazu</a:t>
          </a:r>
        </a:p>
      </dsp:txBody>
      <dsp:txXfrm>
        <a:off x="6089898" y="2399662"/>
        <a:ext cx="1401038" cy="2049526"/>
      </dsp:txXfrm>
    </dsp:sp>
    <dsp:sp modelId="{DDCAE0E6-24A6-4701-9A06-5F1EE7628BBB}">
      <dsp:nvSpPr>
        <dsp:cNvPr id="0" name=""/>
        <dsp:cNvSpPr/>
      </dsp:nvSpPr>
      <dsp:spPr>
        <a:xfrm>
          <a:off x="7563140" y="2356074"/>
          <a:ext cx="1104016" cy="213670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l-PL" sz="1400" b="1" kern="1200">
              <a:solidFill>
                <a:schemeClr val="tx1">
                  <a:lumMod val="50000"/>
                </a:schemeClr>
              </a:solidFill>
            </a:rPr>
            <a:t>obszar techniczny modelu</a:t>
          </a:r>
          <a:endParaRPr lang="pl-PL" sz="14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7595476" y="2388410"/>
        <a:ext cx="1039344" cy="2072030"/>
      </dsp:txXfrm>
    </dsp:sp>
    <dsp:sp modelId="{7D625C7D-1273-4EF4-9A72-7105BAD5C369}">
      <dsp:nvSpPr>
        <dsp:cNvPr id="0" name=""/>
        <dsp:cNvSpPr/>
      </dsp:nvSpPr>
      <dsp:spPr>
        <a:xfrm>
          <a:off x="8686897" y="2356074"/>
          <a:ext cx="1104016" cy="213670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l-PL" sz="1400" b="1" kern="1200">
              <a:solidFill>
                <a:schemeClr val="tx1">
                  <a:lumMod val="50000"/>
                </a:schemeClr>
              </a:solidFill>
            </a:rPr>
            <a:t>obszar edukacyjno-społeczny modelu</a:t>
          </a:r>
          <a:endParaRPr lang="pl-PL" sz="14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8719233" y="2388410"/>
        <a:ext cx="1039344" cy="2072030"/>
      </dsp:txXfrm>
    </dsp:sp>
    <dsp:sp modelId="{6EA31296-FBC7-4C12-BD83-40D2241EC8DB}">
      <dsp:nvSpPr>
        <dsp:cNvPr id="0" name=""/>
        <dsp:cNvSpPr/>
      </dsp:nvSpPr>
      <dsp:spPr>
        <a:xfrm>
          <a:off x="9819817" y="2355219"/>
          <a:ext cx="1104016" cy="213670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l-PL" sz="1400" b="1" kern="1200">
              <a:solidFill>
                <a:schemeClr val="tx1">
                  <a:lumMod val="50000"/>
                </a:schemeClr>
              </a:solidFill>
            </a:rPr>
            <a:t>obszar organizacyjny modelu)</a:t>
          </a:r>
          <a:endParaRPr lang="pl-PL" sz="14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9852153" y="2387555"/>
        <a:ext cx="1039344" cy="20720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E8664-E613-4B5C-8273-C9BA44E7FE3E}">
      <dsp:nvSpPr>
        <dsp:cNvPr id="0" name=""/>
        <dsp:cNvSpPr/>
      </dsp:nvSpPr>
      <dsp:spPr>
        <a:xfrm>
          <a:off x="4148" y="309937"/>
          <a:ext cx="2494305" cy="997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Obszar organizacyjny</a:t>
          </a:r>
        </a:p>
      </dsp:txBody>
      <dsp:txXfrm>
        <a:off x="4148" y="309937"/>
        <a:ext cx="2494305" cy="997722"/>
      </dsp:txXfrm>
    </dsp:sp>
    <dsp:sp modelId="{2C5C1E80-0B90-4AC1-9D3D-345FB4D0CDB6}">
      <dsp:nvSpPr>
        <dsp:cNvPr id="0" name=""/>
        <dsp:cNvSpPr/>
      </dsp:nvSpPr>
      <dsp:spPr>
        <a:xfrm>
          <a:off x="4148" y="1307659"/>
          <a:ext cx="2494305" cy="4906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chemeClr val="tx1">
                  <a:lumMod val="50000"/>
                </a:schemeClr>
              </a:solidFill>
            </a:rPr>
            <a:t>1.1 Organizacja dostępności i procedury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chemeClr val="tx1">
                  <a:lumMod val="50000"/>
                </a:schemeClr>
              </a:solidFill>
            </a:rPr>
            <a:t>1.2 Podnoszenie kompetencji kadry parku przyrodniczego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chemeClr val="tx1">
                  <a:lumMod val="50000"/>
                </a:schemeClr>
              </a:solidFill>
            </a:rPr>
            <a:t>1.3 Współpraca parku z organizacjami pozarządowymi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chemeClr val="tx1">
                  <a:lumMod val="50000"/>
                </a:schemeClr>
              </a:solidFill>
            </a:rPr>
            <a:t>1.4 Wolontariusze w parku przyrodniczym</a:t>
          </a:r>
        </a:p>
      </dsp:txBody>
      <dsp:txXfrm>
        <a:off x="4148" y="1307659"/>
        <a:ext cx="2494305" cy="4906687"/>
      </dsp:txXfrm>
    </dsp:sp>
    <dsp:sp modelId="{59A4D431-1CF9-44E9-A4BE-6B1DFE7D239B}">
      <dsp:nvSpPr>
        <dsp:cNvPr id="0" name=""/>
        <dsp:cNvSpPr/>
      </dsp:nvSpPr>
      <dsp:spPr>
        <a:xfrm>
          <a:off x="2847656" y="309937"/>
          <a:ext cx="2494305" cy="997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Obszar architektoniczny uwzględniający architekturę krajobrazu</a:t>
          </a:r>
        </a:p>
      </dsp:txBody>
      <dsp:txXfrm>
        <a:off x="2847656" y="309937"/>
        <a:ext cx="2494305" cy="997722"/>
      </dsp:txXfrm>
    </dsp:sp>
    <dsp:sp modelId="{9D7B2C5A-92E0-460E-8B94-B42223EF6723}">
      <dsp:nvSpPr>
        <dsp:cNvPr id="0" name=""/>
        <dsp:cNvSpPr/>
      </dsp:nvSpPr>
      <dsp:spPr>
        <a:xfrm>
          <a:off x="2847656" y="1307659"/>
          <a:ext cx="2494305" cy="4906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2.1 Szlaki piesze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2.2 Urządzenia obsługi ruchu turystycznego w obrębie szlaków pieszych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2.3 Powierzchniowe obiekty rekreacyjno-wypoczynkowe w obrębie szlaków pieszych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2.4 Obiekty budowalne na terenie parku – strefa przed drzwiami, drzwi, ciągi komunikacyjne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2.5 Obiekty budowalne na terenie parku - ruch pionowy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2.6 Obiekty budowalne na terenie parku – pomieszczenia wewnętrzne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2.7 Miejsca parkingowe</a:t>
          </a:r>
        </a:p>
      </dsp:txBody>
      <dsp:txXfrm>
        <a:off x="2847656" y="1307659"/>
        <a:ext cx="2494305" cy="4906687"/>
      </dsp:txXfrm>
    </dsp:sp>
    <dsp:sp modelId="{E1469D1C-4C89-406F-857F-DC73C7201C7E}">
      <dsp:nvSpPr>
        <dsp:cNvPr id="0" name=""/>
        <dsp:cNvSpPr/>
      </dsp:nvSpPr>
      <dsp:spPr>
        <a:xfrm>
          <a:off x="5691163" y="309937"/>
          <a:ext cx="2494305" cy="997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Obszar techniczny</a:t>
          </a:r>
        </a:p>
      </dsp:txBody>
      <dsp:txXfrm>
        <a:off x="5691163" y="309937"/>
        <a:ext cx="2494305" cy="997722"/>
      </dsp:txXfrm>
    </dsp:sp>
    <dsp:sp modelId="{23033E79-C42A-45C4-9A3A-E19B8DECBBEA}">
      <dsp:nvSpPr>
        <dsp:cNvPr id="0" name=""/>
        <dsp:cNvSpPr/>
      </dsp:nvSpPr>
      <dsp:spPr>
        <a:xfrm>
          <a:off x="5691163" y="1307659"/>
          <a:ext cx="2494305" cy="4906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3.1 Dostosowanie informacji turystycznej oraz stron internetowych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3.2 Mobilność na terenie parku przyrodniczego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3.3 Oznakowanie szlaków i wnętrz budynków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3.4 Publiczne urządzenia do higieny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3.5 Gastronomia zorganizowana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3.6 System ostrzegania o warunkach pogodowych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3.7 Bezpieczeństwo</a:t>
          </a:r>
        </a:p>
      </dsp:txBody>
      <dsp:txXfrm>
        <a:off x="5691163" y="1307659"/>
        <a:ext cx="2494305" cy="4906687"/>
      </dsp:txXfrm>
    </dsp:sp>
    <dsp:sp modelId="{5C94BE7E-22B0-475A-B71A-7D104006D3EE}">
      <dsp:nvSpPr>
        <dsp:cNvPr id="0" name=""/>
        <dsp:cNvSpPr/>
      </dsp:nvSpPr>
      <dsp:spPr>
        <a:xfrm>
          <a:off x="8534671" y="309937"/>
          <a:ext cx="2494305" cy="997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Obszar edukacyjno-społeczny</a:t>
          </a:r>
        </a:p>
      </dsp:txBody>
      <dsp:txXfrm>
        <a:off x="8534671" y="309937"/>
        <a:ext cx="2494305" cy="997722"/>
      </dsp:txXfrm>
    </dsp:sp>
    <dsp:sp modelId="{8E82A2B0-2AA5-4F10-80BB-C43A15BA6D6A}">
      <dsp:nvSpPr>
        <dsp:cNvPr id="0" name=""/>
        <dsp:cNvSpPr/>
      </dsp:nvSpPr>
      <dsp:spPr>
        <a:xfrm>
          <a:off x="8534671" y="1307659"/>
          <a:ext cx="2494305" cy="4906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4.1 Zwiedzanie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4.2 Wystawy i eksponaty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4.3 Zajęcia grupowe - lekcje muzealne, warsztaty, prelekcje, pogadanki, imprezy zorganizowane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4.4 Zajęcia terenowe – wycieczki piesze, rowerowe, rajdy</a:t>
          </a:r>
        </a:p>
      </dsp:txBody>
      <dsp:txXfrm>
        <a:off x="8534671" y="1307659"/>
        <a:ext cx="2494305" cy="490668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F64E7-7AF0-4897-9162-048FDFFE1D10}">
      <dsp:nvSpPr>
        <dsp:cNvPr id="0" name=""/>
        <dsp:cNvSpPr/>
      </dsp:nvSpPr>
      <dsp:spPr>
        <a:xfrm>
          <a:off x="838896" y="0"/>
          <a:ext cx="9507492" cy="38177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4C35E-EAC8-415A-8CD2-418488490754}">
      <dsp:nvSpPr>
        <dsp:cNvPr id="0" name=""/>
        <dsp:cNvSpPr/>
      </dsp:nvSpPr>
      <dsp:spPr>
        <a:xfrm>
          <a:off x="379032" y="1145317"/>
          <a:ext cx="3355585" cy="1527090"/>
        </a:xfrm>
        <a:prstGeom prst="roundRect">
          <a:avLst/>
        </a:prstGeom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tx1">
                  <a:lumMod val="50000"/>
                </a:schemeClr>
              </a:solidFill>
            </a:rPr>
            <a:t>Dofinansowanie będzie przyznawane na realizację najwyżej ocenionych projektów, do wyczerpania określonej w regulaminie puli środków</a:t>
          </a:r>
        </a:p>
      </dsp:txBody>
      <dsp:txXfrm>
        <a:off x="453578" y="1219863"/>
        <a:ext cx="3206493" cy="1377998"/>
      </dsp:txXfrm>
    </dsp:sp>
    <dsp:sp modelId="{727AB5D5-691C-46CB-92A5-AA7F69C7D3A9}">
      <dsp:nvSpPr>
        <dsp:cNvPr id="0" name=""/>
        <dsp:cNvSpPr/>
      </dsp:nvSpPr>
      <dsp:spPr>
        <a:xfrm>
          <a:off x="3914849" y="1145317"/>
          <a:ext cx="3355585" cy="152709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tx1">
                  <a:lumMod val="50000"/>
                </a:schemeClr>
              </a:solidFill>
            </a:rPr>
            <a:t>Zarząd PFRON podejmuje uchwałę o powierzeniu grantów wnioskodawcom, którzy uzyskali najwyższą liczbę punktów w wyniku oceny strategicznej</a:t>
          </a:r>
        </a:p>
      </dsp:txBody>
      <dsp:txXfrm>
        <a:off x="3989395" y="1219863"/>
        <a:ext cx="3206493" cy="1377998"/>
      </dsp:txXfrm>
    </dsp:sp>
    <dsp:sp modelId="{6B19EE98-9AA0-42C0-AAF0-45CB1D7B8611}">
      <dsp:nvSpPr>
        <dsp:cNvPr id="0" name=""/>
        <dsp:cNvSpPr/>
      </dsp:nvSpPr>
      <dsp:spPr>
        <a:xfrm>
          <a:off x="7450666" y="1145317"/>
          <a:ext cx="3355585" cy="1527090"/>
        </a:xfrm>
        <a:prstGeom prst="roundRect">
          <a:avLst/>
        </a:prstGeom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Lista </a:t>
          </a:r>
          <a:r>
            <a:rPr lang="pl-PL" sz="1700" b="1" kern="1200" dirty="0" err="1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grantobiorców</a:t>
          </a:r>
          <a:r>
            <a:rPr lang="pl-PL" sz="17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 jest publikowana na stronie internetowej PFRON wraz z decyzją finansową</a:t>
          </a:r>
        </a:p>
      </dsp:txBody>
      <dsp:txXfrm>
        <a:off x="7525212" y="1219863"/>
        <a:ext cx="3206493" cy="137799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CCFFE-95DD-466F-9FCA-1D33C1BDE645}">
      <dsp:nvSpPr>
        <dsp:cNvPr id="0" name=""/>
        <dsp:cNvSpPr/>
      </dsp:nvSpPr>
      <dsp:spPr>
        <a:xfrm>
          <a:off x="2288" y="0"/>
          <a:ext cx="2231982" cy="384223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>
                  <a:lumMod val="50000"/>
                </a:schemeClr>
              </a:solidFill>
            </a:rPr>
            <a:t>Papierowa wersja zatwierdzonego wniosku o udzielenie grantu podpisana przez osoby uprawnione do reprezentacji wnioskodawcy i zaciągania zobowiązań finansowych lub wersja w formie elektronicznej opatrzona przez osoby uprawnione do reprezentacji wnioskodawcy i zaciągania zobowiązań finansowych kwalifikowanym podpisem elektronicznym</a:t>
          </a:r>
        </a:p>
      </dsp:txBody>
      <dsp:txXfrm>
        <a:off x="67661" y="65373"/>
        <a:ext cx="2101236" cy="3711492"/>
      </dsp:txXfrm>
    </dsp:sp>
    <dsp:sp modelId="{DDECDB3A-925F-46EA-9A63-FD1A755E6A7E}">
      <dsp:nvSpPr>
        <dsp:cNvPr id="0" name=""/>
        <dsp:cNvSpPr/>
      </dsp:nvSpPr>
      <dsp:spPr>
        <a:xfrm>
          <a:off x="2609243" y="0"/>
          <a:ext cx="2231982" cy="384223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>
                  <a:lumMod val="50000"/>
                </a:schemeClr>
              </a:solidFill>
            </a:rPr>
            <a:t>Pełnomocnictwa dla osób reprezentujących jednostkę, które są upoważnione do podpisania umowy - o ile dotyczy</a:t>
          </a:r>
        </a:p>
      </dsp:txBody>
      <dsp:txXfrm>
        <a:off x="2674616" y="65373"/>
        <a:ext cx="2101236" cy="3711492"/>
      </dsp:txXfrm>
    </dsp:sp>
    <dsp:sp modelId="{1ED6FA2E-AC51-46D6-81D5-C8370138F77C}">
      <dsp:nvSpPr>
        <dsp:cNvPr id="0" name=""/>
        <dsp:cNvSpPr/>
      </dsp:nvSpPr>
      <dsp:spPr>
        <a:xfrm>
          <a:off x="5216198" y="0"/>
          <a:ext cx="2231982" cy="384223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>
                  <a:lumMod val="50000"/>
                </a:schemeClr>
              </a:solidFill>
            </a:rPr>
            <a:t>Oświadczenia dotyczącego VAT, niezalegania z opłatami na rzecz PFRON, Zakładu Ubezpieczeń Społecznych, Urzędu Skarbowego</a:t>
          </a:r>
        </a:p>
      </dsp:txBody>
      <dsp:txXfrm>
        <a:off x="5281571" y="65373"/>
        <a:ext cx="2101236" cy="3711492"/>
      </dsp:txXfrm>
    </dsp:sp>
    <dsp:sp modelId="{9F93D238-AB87-44D1-82AF-CAD78B36223E}">
      <dsp:nvSpPr>
        <dsp:cNvPr id="0" name=""/>
        <dsp:cNvSpPr/>
      </dsp:nvSpPr>
      <dsp:spPr>
        <a:xfrm>
          <a:off x="7823153" y="0"/>
          <a:ext cx="2231982" cy="384223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l-PL" sz="1600" b="1" kern="1200" dirty="0">
              <a:solidFill>
                <a:schemeClr val="tx1">
                  <a:lumMod val="50000"/>
                </a:schemeClr>
              </a:solidFill>
            </a:rPr>
            <a:t>Informacja o numerze rachunku bankowego wyodrębnionego na potrzeby realizacji projektu</a:t>
          </a:r>
          <a:endParaRPr lang="pl-PL" sz="20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7888526" y="65373"/>
        <a:ext cx="2101236" cy="371149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5F5EF-5EF5-49D6-AC09-A245CE3501AF}">
      <dsp:nvSpPr>
        <dsp:cNvPr id="0" name=""/>
        <dsp:cNvSpPr/>
      </dsp:nvSpPr>
      <dsp:spPr>
        <a:xfrm>
          <a:off x="3277" y="155071"/>
          <a:ext cx="3287932" cy="328793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0946" tIns="22860" rIns="18094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1">
                  <a:lumMod val="50000"/>
                </a:schemeClr>
              </a:solidFill>
            </a:rPr>
            <a:t>Grant na realizację projektu będzie wypłacony w formie trzech transz</a:t>
          </a:r>
        </a:p>
      </dsp:txBody>
      <dsp:txXfrm>
        <a:off x="484783" y="636577"/>
        <a:ext cx="2324920" cy="2324920"/>
      </dsp:txXfrm>
    </dsp:sp>
    <dsp:sp modelId="{DB0B267B-C398-4EBC-8A49-393A69E591B8}">
      <dsp:nvSpPr>
        <dsp:cNvPr id="0" name=""/>
        <dsp:cNvSpPr/>
      </dsp:nvSpPr>
      <dsp:spPr>
        <a:xfrm>
          <a:off x="2633623" y="134522"/>
          <a:ext cx="3287932" cy="328793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0946" tIns="20320" rIns="18094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>
                  <a:lumMod val="50000"/>
                </a:schemeClr>
              </a:solidFill>
            </a:rPr>
            <a:t>Pierwsza transza zaliczkowo po podpisaniu umowy z PFRON, w wysokości do 60% udzielonego grantu</a:t>
          </a:r>
        </a:p>
      </dsp:txBody>
      <dsp:txXfrm>
        <a:off x="3115129" y="616028"/>
        <a:ext cx="2324920" cy="2324920"/>
      </dsp:txXfrm>
    </dsp:sp>
    <dsp:sp modelId="{43BE688D-A2D9-4F68-B23D-26DEB7E4827B}">
      <dsp:nvSpPr>
        <dsp:cNvPr id="0" name=""/>
        <dsp:cNvSpPr/>
      </dsp:nvSpPr>
      <dsp:spPr>
        <a:xfrm>
          <a:off x="5263969" y="134522"/>
          <a:ext cx="3287932" cy="328793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0946" tIns="20320" rIns="18094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>
                  <a:lumMod val="50000"/>
                </a:schemeClr>
              </a:solidFill>
            </a:rPr>
            <a:t>Druga transza zaliczkowo po rozliczeniu wydatków na minimum 70% pierwszej transzy</a:t>
          </a:r>
        </a:p>
      </dsp:txBody>
      <dsp:txXfrm>
        <a:off x="5745475" y="616028"/>
        <a:ext cx="2324920" cy="2324920"/>
      </dsp:txXfrm>
    </dsp:sp>
    <dsp:sp modelId="{0E6183DC-1DB1-4D74-8A7E-9E0AB5FB80BD}">
      <dsp:nvSpPr>
        <dsp:cNvPr id="0" name=""/>
        <dsp:cNvSpPr/>
      </dsp:nvSpPr>
      <dsp:spPr>
        <a:xfrm>
          <a:off x="7894315" y="134522"/>
          <a:ext cx="3287932" cy="328793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0946" tIns="20320" rIns="18094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>
                  <a:lumMod val="50000"/>
                </a:schemeClr>
              </a:solidFill>
            </a:rPr>
            <a:t>Trzecia transza – płatność końcowa minimum 5% - w formie refundacji, po złożeniu przez PP sprawozdania końcowego i rozliczeniu wcześniej przekazanych przez PFRON środków</a:t>
          </a:r>
        </a:p>
      </dsp:txBody>
      <dsp:txXfrm>
        <a:off x="8375821" y="616028"/>
        <a:ext cx="2324920" cy="232492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A33FE-3D2C-4524-B36B-432C2E8953F8}">
      <dsp:nvSpPr>
        <dsp:cNvPr id="0" name=""/>
        <dsp:cNvSpPr/>
      </dsp:nvSpPr>
      <dsp:spPr>
        <a:xfrm>
          <a:off x="1856112" y="325"/>
          <a:ext cx="3599990" cy="163846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>
                  <a:lumMod val="50000"/>
                </a:schemeClr>
              </a:solidFill>
            </a:rPr>
            <a:t>Transze grantu będą przekazywane na wyodrębniony dla projektu rachunek bankowy wnioskodawcy, wskazany w umowie o powierzenie grantu </a:t>
          </a:r>
        </a:p>
      </dsp:txBody>
      <dsp:txXfrm>
        <a:off x="1856112" y="325"/>
        <a:ext cx="3599990" cy="1638469"/>
      </dsp:txXfrm>
    </dsp:sp>
    <dsp:sp modelId="{998E4784-F73E-4CC9-85B4-4ED1A109E174}">
      <dsp:nvSpPr>
        <dsp:cNvPr id="0" name=""/>
        <dsp:cNvSpPr/>
      </dsp:nvSpPr>
      <dsp:spPr>
        <a:xfrm>
          <a:off x="6927175" y="0"/>
          <a:ext cx="3599990" cy="1638469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>
                  <a:lumMod val="50000"/>
                </a:schemeClr>
              </a:solidFill>
            </a:rPr>
            <a:t>Wnioskodawca nie może przeznaczać otrzymanego grantu na cele inne niż związane z realizacją projektu.</a:t>
          </a:r>
        </a:p>
      </dsp:txBody>
      <dsp:txXfrm>
        <a:off x="6927175" y="0"/>
        <a:ext cx="3599990" cy="1638469"/>
      </dsp:txXfrm>
    </dsp:sp>
    <dsp:sp modelId="{C6278F1E-A707-465A-A078-AA00D9166714}">
      <dsp:nvSpPr>
        <dsp:cNvPr id="0" name=""/>
        <dsp:cNvSpPr/>
      </dsp:nvSpPr>
      <dsp:spPr>
        <a:xfrm>
          <a:off x="1846555" y="1912199"/>
          <a:ext cx="3599990" cy="16384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>
                  <a:lumMod val="50000"/>
                </a:schemeClr>
              </a:solidFill>
            </a:rPr>
            <a:t>W przypadku stwierdzenia, iż część poniesionych wydatków nie jest zgodna z regulaminem, kolejna transza grantu jest pomniejszana o wartość tych środków</a:t>
          </a:r>
        </a:p>
      </dsp:txBody>
      <dsp:txXfrm>
        <a:off x="1846555" y="1912199"/>
        <a:ext cx="3599990" cy="1638469"/>
      </dsp:txXfrm>
    </dsp:sp>
    <dsp:sp modelId="{FF557E4E-56A1-491E-A6B6-2A29747EB9DE}">
      <dsp:nvSpPr>
        <dsp:cNvPr id="0" name=""/>
        <dsp:cNvSpPr/>
      </dsp:nvSpPr>
      <dsp:spPr>
        <a:xfrm>
          <a:off x="6904182" y="1912199"/>
          <a:ext cx="3599990" cy="16384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>
                  <a:lumMod val="50000"/>
                </a:schemeClr>
              </a:solidFill>
            </a:rPr>
            <a:t>W przypadku, gdy z rozliczenia końcowego wynika konieczność zwrotu przez wnioskodawcę części otrzymanego grantu, PP zwraca wskazaną kwotę zgodnie z postawieniami umowy o powierzenie grantu</a:t>
          </a:r>
        </a:p>
      </dsp:txBody>
      <dsp:txXfrm>
        <a:off x="6904182" y="1912199"/>
        <a:ext cx="3599990" cy="16384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827E1-1862-42E9-940B-2857C83B5DF3}">
      <dsp:nvSpPr>
        <dsp:cNvPr id="0" name=""/>
        <dsp:cNvSpPr/>
      </dsp:nvSpPr>
      <dsp:spPr>
        <a:xfrm>
          <a:off x="4487127" y="2244626"/>
          <a:ext cx="2265372" cy="2227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+mn-lt"/>
            </a:rPr>
            <a:t>Wnioskodawcy uprawnieni do ubiegania się o grant</a:t>
          </a:r>
          <a:endParaRPr lang="pl-PL" sz="1800" b="1" kern="1200" dirty="0"/>
        </a:p>
      </dsp:txBody>
      <dsp:txXfrm>
        <a:off x="4818883" y="2570777"/>
        <a:ext cx="1601860" cy="1574798"/>
      </dsp:txXfrm>
    </dsp:sp>
    <dsp:sp modelId="{6589005F-9CA7-4E5C-B898-42A22765D59D}">
      <dsp:nvSpPr>
        <dsp:cNvPr id="0" name=""/>
        <dsp:cNvSpPr/>
      </dsp:nvSpPr>
      <dsp:spPr>
        <a:xfrm rot="16199967">
          <a:off x="5521011" y="1788990"/>
          <a:ext cx="197580" cy="549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300" kern="1200"/>
        </a:p>
      </dsp:txBody>
      <dsp:txXfrm rot="10800000">
        <a:off x="5550648" y="1928560"/>
        <a:ext cx="138306" cy="329797"/>
      </dsp:txXfrm>
    </dsp:sp>
    <dsp:sp modelId="{68E7532F-814B-4BE7-9B61-1BA75709E2A8}">
      <dsp:nvSpPr>
        <dsp:cNvPr id="0" name=""/>
        <dsp:cNvSpPr/>
      </dsp:nvSpPr>
      <dsp:spPr>
        <a:xfrm>
          <a:off x="4637008" y="21568"/>
          <a:ext cx="1965565" cy="1850264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>
                  <a:lumMod val="50000"/>
                </a:schemeClr>
              </a:solidFill>
            </a:rPr>
            <a:t>Parki Narodowe</a:t>
          </a:r>
        </a:p>
      </dsp:txBody>
      <dsp:txXfrm>
        <a:off x="4924858" y="292533"/>
        <a:ext cx="1389865" cy="1308334"/>
      </dsp:txXfrm>
    </dsp:sp>
    <dsp:sp modelId="{199FB25D-91D4-4BF5-8E71-5E55C78F11BF}">
      <dsp:nvSpPr>
        <dsp:cNvPr id="0" name=""/>
        <dsp:cNvSpPr/>
      </dsp:nvSpPr>
      <dsp:spPr>
        <a:xfrm rot="89199">
          <a:off x="6934758" y="3123185"/>
          <a:ext cx="440353" cy="549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300" kern="1200"/>
        </a:p>
      </dsp:txBody>
      <dsp:txXfrm>
        <a:off x="6934780" y="3231404"/>
        <a:ext cx="308247" cy="329797"/>
      </dsp:txXfrm>
    </dsp:sp>
    <dsp:sp modelId="{5442B723-3454-444B-B028-90A9392BA877}">
      <dsp:nvSpPr>
        <dsp:cNvPr id="0" name=""/>
        <dsp:cNvSpPr/>
      </dsp:nvSpPr>
      <dsp:spPr>
        <a:xfrm>
          <a:off x="7582390" y="2472614"/>
          <a:ext cx="1856424" cy="1921171"/>
        </a:xfrm>
        <a:prstGeom prst="ellips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>
                  <a:lumMod val="50000"/>
                </a:schemeClr>
              </a:solidFill>
            </a:rPr>
            <a:t>Parki Krajobrazowe</a:t>
          </a:r>
          <a:endParaRPr lang="pl-PL" sz="18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7854257" y="2753963"/>
        <a:ext cx="1312690" cy="1358473"/>
      </dsp:txXfrm>
    </dsp:sp>
    <dsp:sp modelId="{D1720494-FC17-4013-94E2-ED8B213D0740}">
      <dsp:nvSpPr>
        <dsp:cNvPr id="0" name=""/>
        <dsp:cNvSpPr/>
      </dsp:nvSpPr>
      <dsp:spPr>
        <a:xfrm rot="10731187">
          <a:off x="4059257" y="3111558"/>
          <a:ext cx="302566" cy="549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300" kern="1200"/>
        </a:p>
      </dsp:txBody>
      <dsp:txXfrm rot="10800000">
        <a:off x="4150018" y="3220583"/>
        <a:ext cx="211796" cy="329797"/>
      </dsp:txXfrm>
    </dsp:sp>
    <dsp:sp modelId="{9E035340-6BE4-4DEC-8818-4565B410934D}">
      <dsp:nvSpPr>
        <dsp:cNvPr id="0" name=""/>
        <dsp:cNvSpPr/>
      </dsp:nvSpPr>
      <dsp:spPr>
        <a:xfrm>
          <a:off x="1889350" y="2473617"/>
          <a:ext cx="2027483" cy="187789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>
                  <a:lumMod val="50000"/>
                </a:schemeClr>
              </a:solidFill>
            </a:rPr>
            <a:t>Związki Parków Krajobrazowych</a:t>
          </a:r>
          <a:endParaRPr lang="pl-PL" sz="1800" b="1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186268" y="2748628"/>
        <a:ext cx="1433647" cy="132787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D5467-201F-4039-8F91-1F52B6F0CEE7}">
      <dsp:nvSpPr>
        <dsp:cNvPr id="0" name=""/>
        <dsp:cNvSpPr/>
      </dsp:nvSpPr>
      <dsp:spPr>
        <a:xfrm>
          <a:off x="0" y="18166"/>
          <a:ext cx="11185284" cy="73008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1">
                  <a:lumMod val="50000"/>
                </a:schemeClr>
              </a:solidFill>
            </a:rPr>
            <a:t>PP, który otrzyma grant w ramach konkursu zobowiązany jest do prowadzenia wyodrębnionej ewidencji wydatków projektu w sposób przejrzysty.</a:t>
          </a:r>
        </a:p>
      </dsp:txBody>
      <dsp:txXfrm>
        <a:off x="35640" y="53806"/>
        <a:ext cx="11114004" cy="658800"/>
      </dsp:txXfrm>
    </dsp:sp>
    <dsp:sp modelId="{1095A52F-2AE3-4C30-8AB7-4E5EB59ECF54}">
      <dsp:nvSpPr>
        <dsp:cNvPr id="0" name=""/>
        <dsp:cNvSpPr/>
      </dsp:nvSpPr>
      <dsp:spPr>
        <a:xfrm>
          <a:off x="0" y="860566"/>
          <a:ext cx="11185284" cy="730080"/>
        </a:xfrm>
        <a:prstGeom prst="roundRect">
          <a:avLst/>
        </a:prstGeom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Ewidencja wydatków musi umożliwiać identyfikację poszczególnych operacji związanych z projektem.</a:t>
          </a:r>
        </a:p>
      </dsp:txBody>
      <dsp:txXfrm>
        <a:off x="35640" y="896206"/>
        <a:ext cx="11114004" cy="658800"/>
      </dsp:txXfrm>
    </dsp:sp>
    <dsp:sp modelId="{EB405C1B-D009-48E0-B757-9AAC474C2CBE}">
      <dsp:nvSpPr>
        <dsp:cNvPr id="0" name=""/>
        <dsp:cNvSpPr/>
      </dsp:nvSpPr>
      <dsp:spPr>
        <a:xfrm>
          <a:off x="0" y="1702966"/>
          <a:ext cx="11185284" cy="730080"/>
        </a:xfrm>
        <a:prstGeom prst="roundRect">
          <a:avLst/>
        </a:prstGeom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1">
                  <a:lumMod val="50000"/>
                </a:schemeClr>
              </a:solidFill>
            </a:rPr>
            <a:t>Wydatki ponoszone w ramach projektu muszą być dokumentowane za pomocą dowodów księgowych, spełniających wymagania określone w przepisach o rachunkowości.</a:t>
          </a:r>
        </a:p>
      </dsp:txBody>
      <dsp:txXfrm>
        <a:off x="35640" y="1738606"/>
        <a:ext cx="11114004" cy="658800"/>
      </dsp:txXfrm>
    </dsp:sp>
    <dsp:sp modelId="{7045411E-F2D1-4248-AF02-8A571E21B1CD}">
      <dsp:nvSpPr>
        <dsp:cNvPr id="0" name=""/>
        <dsp:cNvSpPr/>
      </dsp:nvSpPr>
      <dsp:spPr>
        <a:xfrm>
          <a:off x="0" y="2545367"/>
          <a:ext cx="11185284" cy="730080"/>
        </a:xfrm>
        <a:prstGeom prst="roundRect">
          <a:avLst/>
        </a:prstGeom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1">
                  <a:lumMod val="50000"/>
                </a:schemeClr>
              </a:solidFill>
              <a:latin typeface="Calibri"/>
              <a:ea typeface="+mn-ea"/>
              <a:cs typeface="+mn-cs"/>
            </a:rPr>
            <a:t>Zamówienia w ramach projektu muszą być udzielane zgodnie z PZP (jeśli dotyczy) lub wewnętrznymi regulaminami </a:t>
          </a:r>
          <a:r>
            <a:rPr lang="pl-PL" sz="1800" b="1" kern="1200" dirty="0" err="1">
              <a:solidFill>
                <a:schemeClr val="tx1">
                  <a:lumMod val="50000"/>
                </a:schemeClr>
              </a:solidFill>
              <a:latin typeface="Calibri"/>
              <a:ea typeface="+mn-ea"/>
              <a:cs typeface="+mn-cs"/>
            </a:rPr>
            <a:t>grantobiorcy</a:t>
          </a:r>
          <a:r>
            <a:rPr lang="pl-PL" sz="1800" b="1" kern="1200" dirty="0">
              <a:solidFill>
                <a:schemeClr val="tx1">
                  <a:lumMod val="50000"/>
                </a:schemeClr>
              </a:solidFill>
              <a:latin typeface="Calibri"/>
              <a:ea typeface="+mn-ea"/>
              <a:cs typeface="+mn-cs"/>
            </a:rPr>
            <a:t>.</a:t>
          </a:r>
        </a:p>
      </dsp:txBody>
      <dsp:txXfrm>
        <a:off x="35640" y="2581007"/>
        <a:ext cx="11114004" cy="65880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4F882-E5DD-4A9F-B6DA-E82150346167}">
      <dsp:nvSpPr>
        <dsp:cNvPr id="0" name=""/>
        <dsp:cNvSpPr/>
      </dsp:nvSpPr>
      <dsp:spPr>
        <a:xfrm>
          <a:off x="0" y="60402"/>
          <a:ext cx="11033125" cy="529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2000" kern="1200" dirty="0">
              <a:solidFill>
                <a:schemeClr val="bg1"/>
              </a:solidFill>
            </a:rPr>
            <a:t>Dopuszczalne zmiany w budżecie</a:t>
          </a:r>
        </a:p>
      </dsp:txBody>
      <dsp:txXfrm>
        <a:off x="25862" y="86264"/>
        <a:ext cx="10981401" cy="478066"/>
      </dsp:txXfrm>
    </dsp:sp>
    <dsp:sp modelId="{EBEA19C2-97B7-40CC-9D3F-0B160A1E1512}">
      <dsp:nvSpPr>
        <dsp:cNvPr id="0" name=""/>
        <dsp:cNvSpPr/>
      </dsp:nvSpPr>
      <dsp:spPr>
        <a:xfrm>
          <a:off x="0" y="590193"/>
          <a:ext cx="11033125" cy="166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30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pl-PL" sz="1800" b="0" kern="1200" dirty="0">
              <a:solidFill>
                <a:schemeClr val="tx1">
                  <a:lumMod val="50000"/>
                </a:schemeClr>
              </a:solidFill>
            </a:rPr>
            <a:t>PP realizując projekt powinien dokonywać wydatków zgodnie z umową o powierzenie grantu i budżetem projektu.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pl-PL" sz="1800" b="0" kern="1200" dirty="0">
              <a:solidFill>
                <a:schemeClr val="tx1">
                  <a:lumMod val="50000"/>
                </a:schemeClr>
              </a:solidFill>
            </a:rPr>
            <a:t>W toku realizacji projektu nie jest dopuszczalne wprowadzanie zmian w budżecie projektu bez uzgodnienia z PFRON.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"/>
          </a:pPr>
          <a:r>
            <a:rPr lang="pl-PL" sz="1800" b="0" kern="1200" dirty="0">
              <a:solidFill>
                <a:schemeClr val="tx1">
                  <a:lumMod val="50000"/>
                </a:schemeClr>
              </a:solidFill>
            </a:rPr>
            <a:t>Za zmiany w budżecie nie uznaje się przesunięć między pozycjami budżetowymi </a:t>
          </a:r>
          <a:r>
            <a:rPr lang="pl-PL" sz="1800" b="1" kern="1200" dirty="0">
              <a:solidFill>
                <a:schemeClr val="tx1">
                  <a:lumMod val="50000"/>
                </a:schemeClr>
              </a:solidFill>
            </a:rPr>
            <a:t>obejmującymi wydatki bieżące </a:t>
          </a:r>
          <a:r>
            <a:rPr lang="pl-PL" sz="1800" b="0" kern="1200" dirty="0">
              <a:solidFill>
                <a:schemeClr val="tx1">
                  <a:lumMod val="50000"/>
                </a:schemeClr>
              </a:solidFill>
            </a:rPr>
            <a:t>do wysokości 10% pozycji z której środki są przenoszone i pozycji do której środki są przenoszone.</a:t>
          </a:r>
        </a:p>
      </dsp:txBody>
      <dsp:txXfrm>
        <a:off x="0" y="590193"/>
        <a:ext cx="11033125" cy="1666350"/>
      </dsp:txXfrm>
    </dsp:sp>
    <dsp:sp modelId="{54795C68-D712-4AF5-8D2D-6F0DF4000AA8}">
      <dsp:nvSpPr>
        <dsp:cNvPr id="0" name=""/>
        <dsp:cNvSpPr/>
      </dsp:nvSpPr>
      <dsp:spPr>
        <a:xfrm>
          <a:off x="0" y="2256543"/>
          <a:ext cx="11033125" cy="529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2000" kern="1200" dirty="0">
              <a:solidFill>
                <a:schemeClr val="bg1"/>
              </a:solidFill>
            </a:rPr>
            <a:t>Zmiana umowy o powierzenie grantu</a:t>
          </a:r>
          <a:r>
            <a:rPr lang="pl-PL" sz="2300" kern="1200" dirty="0">
              <a:solidFill>
                <a:schemeClr val="bg1"/>
              </a:solidFill>
            </a:rPr>
            <a:t> </a:t>
          </a:r>
        </a:p>
      </dsp:txBody>
      <dsp:txXfrm>
        <a:off x="25862" y="2282405"/>
        <a:ext cx="10981401" cy="478066"/>
      </dsp:txXfrm>
    </dsp:sp>
    <dsp:sp modelId="{EFC6EABE-0D7C-4CD9-9D63-3EBC99F41F58}">
      <dsp:nvSpPr>
        <dsp:cNvPr id="0" name=""/>
        <dsp:cNvSpPr/>
      </dsp:nvSpPr>
      <dsp:spPr>
        <a:xfrm>
          <a:off x="0" y="2786334"/>
          <a:ext cx="11033125" cy="1713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302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"/>
          </a:pPr>
          <a:r>
            <a:rPr lang="pl-PL" sz="1800" kern="1200" dirty="0">
              <a:solidFill>
                <a:schemeClr val="tx1">
                  <a:lumMod val="50000"/>
                </a:schemeClr>
              </a:solidFill>
            </a:rPr>
            <a:t>Zmiany treści umowy (z wyłączeniem treści wniosku) o powierzenie grantu wymagają formy pisemnego aneksu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pl-PL" sz="1800" kern="1200" dirty="0">
              <a:solidFill>
                <a:schemeClr val="tx1">
                  <a:lumMod val="50000"/>
                </a:schemeClr>
              </a:solidFill>
            </a:rPr>
            <a:t>Propozycje zmiany muszą być zgłaszane z odpowiednim wyprzedzeniem uwzględniającym harmonogram projektu, z tym że proponowane przez Wnioskodawcę zmiany w umowie nie mogą być złożone później niż na miesiąc przed końcem realizacji projektu.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pl-PL" sz="1800" kern="1200" dirty="0">
              <a:solidFill>
                <a:schemeClr val="tx1">
                  <a:lumMod val="50000"/>
                </a:schemeClr>
              </a:solidFill>
            </a:rPr>
            <a:t>Korespondencję w sprawie zmian w projekcie Wnioskodawca przesyła za pomocą generatora wniosków. W piśmie należy szczegółowo i precyzyjnie opisać proponowane zmiany wraz z uzasadnieniem.</a:t>
          </a:r>
        </a:p>
      </dsp:txBody>
      <dsp:txXfrm>
        <a:off x="0" y="2786334"/>
        <a:ext cx="11033125" cy="171396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E3348-5BC5-4614-8DA3-239DA4B03030}">
      <dsp:nvSpPr>
        <dsp:cNvPr id="0" name=""/>
        <dsp:cNvSpPr/>
      </dsp:nvSpPr>
      <dsp:spPr>
        <a:xfrm>
          <a:off x="3345245" y="853231"/>
          <a:ext cx="5473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30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604452" y="896059"/>
        <a:ext cx="28895" cy="5784"/>
      </dsp:txXfrm>
    </dsp:sp>
    <dsp:sp modelId="{67224E51-6358-481D-BF53-C102354A1DBB}">
      <dsp:nvSpPr>
        <dsp:cNvPr id="0" name=""/>
        <dsp:cNvSpPr/>
      </dsp:nvSpPr>
      <dsp:spPr>
        <a:xfrm>
          <a:off x="11429" y="145156"/>
          <a:ext cx="3335616" cy="150758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>
                  <a:lumMod val="50000"/>
                </a:schemeClr>
              </a:solidFill>
            </a:rPr>
            <a:t>Sprawozdanie z realizacji umowy o powierzenie grantu oraz rozliczenie wydatków, przekazywane jest za pośrednictwem generatora wniosków.</a:t>
          </a:r>
        </a:p>
      </dsp:txBody>
      <dsp:txXfrm>
        <a:off x="11429" y="145156"/>
        <a:ext cx="3335616" cy="1507589"/>
      </dsp:txXfrm>
    </dsp:sp>
    <dsp:sp modelId="{312F289D-3ACB-41D7-9230-BFB54DBD2B66}">
      <dsp:nvSpPr>
        <dsp:cNvPr id="0" name=""/>
        <dsp:cNvSpPr/>
      </dsp:nvSpPr>
      <dsp:spPr>
        <a:xfrm>
          <a:off x="7258770" y="853231"/>
          <a:ext cx="5473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309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7517977" y="896059"/>
        <a:ext cx="28895" cy="5784"/>
      </dsp:txXfrm>
    </dsp:sp>
    <dsp:sp modelId="{33CFF5A7-1881-4B98-83FF-F8D7E011721F}">
      <dsp:nvSpPr>
        <dsp:cNvPr id="0" name=""/>
        <dsp:cNvSpPr/>
      </dsp:nvSpPr>
      <dsp:spPr>
        <a:xfrm>
          <a:off x="3924954" y="145156"/>
          <a:ext cx="3335616" cy="1507589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>
                  <a:lumMod val="50000"/>
                </a:schemeClr>
              </a:solidFill>
            </a:rPr>
            <a:t>Termin składania sprawozdań oraz rozliczeń udzielonego grantu określony jest w umowie o powierzenie grantu.</a:t>
          </a:r>
        </a:p>
      </dsp:txBody>
      <dsp:txXfrm>
        <a:off x="3924954" y="145156"/>
        <a:ext cx="3335616" cy="1507589"/>
      </dsp:txXfrm>
    </dsp:sp>
    <dsp:sp modelId="{559F967C-2296-4F02-BA09-0B9E9A94793D}">
      <dsp:nvSpPr>
        <dsp:cNvPr id="0" name=""/>
        <dsp:cNvSpPr/>
      </dsp:nvSpPr>
      <dsp:spPr>
        <a:xfrm>
          <a:off x="3312735" y="1650945"/>
          <a:ext cx="6193552" cy="547309"/>
        </a:xfrm>
        <a:custGeom>
          <a:avLst/>
          <a:gdLst/>
          <a:ahLst/>
          <a:cxnLst/>
          <a:rect l="0" t="0" r="0" b="0"/>
          <a:pathLst>
            <a:path>
              <a:moveTo>
                <a:pt x="6193552" y="0"/>
              </a:moveTo>
              <a:lnTo>
                <a:pt x="6193552" y="290754"/>
              </a:lnTo>
              <a:lnTo>
                <a:pt x="0" y="290754"/>
              </a:lnTo>
              <a:lnTo>
                <a:pt x="0" y="547309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6254000" y="1921708"/>
        <a:ext cx="311022" cy="5784"/>
      </dsp:txXfrm>
    </dsp:sp>
    <dsp:sp modelId="{7E2BC98D-7170-40CB-8B70-C2461F68111A}">
      <dsp:nvSpPr>
        <dsp:cNvPr id="0" name=""/>
        <dsp:cNvSpPr/>
      </dsp:nvSpPr>
      <dsp:spPr>
        <a:xfrm>
          <a:off x="7838479" y="145156"/>
          <a:ext cx="3335616" cy="15075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>
                  <a:lumMod val="50000"/>
                </a:schemeClr>
              </a:solidFill>
            </a:rPr>
            <a:t>W przypadku braków w sprawozdaniu lub konieczności dodatkowych wyjaśnień, Wnioskodawca jest zobowiązany do złożenia odpowiednich informacji i wyjaśnień w formie i terminie wskazanym przez PFRON.</a:t>
          </a:r>
        </a:p>
      </dsp:txBody>
      <dsp:txXfrm>
        <a:off x="7838479" y="145156"/>
        <a:ext cx="3335616" cy="1507589"/>
      </dsp:txXfrm>
    </dsp:sp>
    <dsp:sp modelId="{5A02DA76-7B24-4A7C-8B7A-E7C873936555}">
      <dsp:nvSpPr>
        <dsp:cNvPr id="0" name=""/>
        <dsp:cNvSpPr/>
      </dsp:nvSpPr>
      <dsp:spPr>
        <a:xfrm>
          <a:off x="4978743" y="2938729"/>
          <a:ext cx="13451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9650" y="45720"/>
              </a:lnTo>
              <a:lnTo>
                <a:pt x="689650" y="48463"/>
              </a:lnTo>
              <a:lnTo>
                <a:pt x="1345100" y="48463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5616900" y="2981557"/>
        <a:ext cx="68785" cy="5784"/>
      </dsp:txXfrm>
    </dsp:sp>
    <dsp:sp modelId="{8DBDD3B1-E81C-4F77-980B-F612890D3511}">
      <dsp:nvSpPr>
        <dsp:cNvPr id="0" name=""/>
        <dsp:cNvSpPr/>
      </dsp:nvSpPr>
      <dsp:spPr>
        <a:xfrm>
          <a:off x="1644926" y="2230655"/>
          <a:ext cx="3335616" cy="15075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>
                  <a:lumMod val="50000"/>
                </a:schemeClr>
              </a:solidFill>
            </a:rPr>
            <a:t>Brak złożenia sprawozdania częściowego lub końcowego może skutkować obowiązkiem zwrotu całości lub części grantu.</a:t>
          </a:r>
        </a:p>
      </dsp:txBody>
      <dsp:txXfrm>
        <a:off x="1644926" y="2230655"/>
        <a:ext cx="3335616" cy="1507589"/>
      </dsp:txXfrm>
    </dsp:sp>
    <dsp:sp modelId="{F2410E5E-2758-48F0-B4C2-0E5BCF9B9200}">
      <dsp:nvSpPr>
        <dsp:cNvPr id="0" name=""/>
        <dsp:cNvSpPr/>
      </dsp:nvSpPr>
      <dsp:spPr>
        <a:xfrm>
          <a:off x="6356243" y="2233398"/>
          <a:ext cx="3599997" cy="150758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>
                  <a:lumMod val="50000"/>
                </a:schemeClr>
              </a:solidFill>
            </a:rPr>
            <a:t>Na zakończenie realizacji projektu Wnioskodawca ma obowiązek poddać się audytowi dostępności ex-post. Wykonawcę audytu wybiera i opłaca PFRON.</a:t>
          </a:r>
        </a:p>
      </dsp:txBody>
      <dsp:txXfrm>
        <a:off x="6356243" y="2233398"/>
        <a:ext cx="3599997" cy="150758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0476A-47C8-46D3-85EA-70256B3DD483}">
      <dsp:nvSpPr>
        <dsp:cNvPr id="0" name=""/>
        <dsp:cNvSpPr/>
      </dsp:nvSpPr>
      <dsp:spPr>
        <a:xfrm>
          <a:off x="838914" y="0"/>
          <a:ext cx="9507696" cy="420801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BAAC7-37D0-4E1C-9F44-EBADD3AAD16D}">
      <dsp:nvSpPr>
        <dsp:cNvPr id="0" name=""/>
        <dsp:cNvSpPr/>
      </dsp:nvSpPr>
      <dsp:spPr>
        <a:xfrm>
          <a:off x="4650" y="1262404"/>
          <a:ext cx="3544631" cy="168320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800" b="1" kern="1200" dirty="0">
              <a:solidFill>
                <a:schemeClr val="tx1">
                  <a:lumMod val="50000"/>
                </a:schemeClr>
              </a:solidFill>
            </a:rPr>
            <a:t>Prawo do monitoringu i kontroli przysługuje PFRON oraz innym uprawnionym podmiotom.</a:t>
          </a:r>
        </a:p>
      </dsp:txBody>
      <dsp:txXfrm>
        <a:off x="86817" y="1344571"/>
        <a:ext cx="3380297" cy="1518872"/>
      </dsp:txXfrm>
    </dsp:sp>
    <dsp:sp modelId="{611964FA-1BE9-49A1-B4CB-4072EBCE4924}">
      <dsp:nvSpPr>
        <dsp:cNvPr id="0" name=""/>
        <dsp:cNvSpPr/>
      </dsp:nvSpPr>
      <dsp:spPr>
        <a:xfrm>
          <a:off x="3726513" y="1262404"/>
          <a:ext cx="3732497" cy="168320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600" b="1" kern="1200" dirty="0">
              <a:solidFill>
                <a:schemeClr val="tx1">
                  <a:lumMod val="50000"/>
                </a:schemeClr>
              </a:solidFill>
            </a:rPr>
            <a:t>Monitoring i kontrola będzie odbywać się poprzez: bieżący kontakt telefoniczny i e-mailowy, wizyty monitoringowe na miejscu realizacji projektu, żądanie informacji i wyjaśnień, analizę sprawozdań i rozliczeń.</a:t>
          </a:r>
        </a:p>
      </dsp:txBody>
      <dsp:txXfrm>
        <a:off x="3808680" y="1344571"/>
        <a:ext cx="3568163" cy="1518872"/>
      </dsp:txXfrm>
    </dsp:sp>
    <dsp:sp modelId="{C9FF18A4-8BE2-42FE-A5EC-3A34A3CD7386}">
      <dsp:nvSpPr>
        <dsp:cNvPr id="0" name=""/>
        <dsp:cNvSpPr/>
      </dsp:nvSpPr>
      <dsp:spPr>
        <a:xfrm>
          <a:off x="7636242" y="1262404"/>
          <a:ext cx="3544631" cy="168320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>
                  <a:lumMod val="50000"/>
                </a:schemeClr>
              </a:solidFill>
            </a:rPr>
            <a:t>Kontrola może być prowadzona w trakcie, jak i po zakończeniu realizacji projektu, zarówno w siedzibie jednostki, jak i w miejscu realizacji projektu, przez okres 5 lat licząc od końca roku kalendarzowego, w którym zakończyła się realizacja projektu.</a:t>
          </a:r>
        </a:p>
      </dsp:txBody>
      <dsp:txXfrm>
        <a:off x="7718409" y="1344571"/>
        <a:ext cx="3380297" cy="151887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4F882-E5DD-4A9F-B6DA-E82150346167}">
      <dsp:nvSpPr>
        <dsp:cNvPr id="0" name=""/>
        <dsp:cNvSpPr/>
      </dsp:nvSpPr>
      <dsp:spPr>
        <a:xfrm>
          <a:off x="0" y="18659"/>
          <a:ext cx="11033125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2800" b="0" kern="1200" dirty="0">
              <a:solidFill>
                <a:schemeClr val="bg1"/>
              </a:solidFill>
            </a:rPr>
            <a:t>Konsekwencje uchybień w realizacji projektu grantowego</a:t>
          </a:r>
        </a:p>
      </dsp:txBody>
      <dsp:txXfrm>
        <a:off x="52089" y="70748"/>
        <a:ext cx="10928947" cy="962862"/>
      </dsp:txXfrm>
    </dsp:sp>
    <dsp:sp modelId="{EBEA19C2-97B7-40CC-9D3F-0B160A1E1512}">
      <dsp:nvSpPr>
        <dsp:cNvPr id="0" name=""/>
        <dsp:cNvSpPr/>
      </dsp:nvSpPr>
      <dsp:spPr>
        <a:xfrm>
          <a:off x="0" y="1085699"/>
          <a:ext cx="11033125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30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pl-PL" sz="1800" kern="1200" dirty="0">
              <a:solidFill>
                <a:schemeClr val="tx1">
                  <a:lumMod val="50000"/>
                </a:schemeClr>
              </a:solidFill>
            </a:rPr>
            <a:t>Konsekwencją uchybień w realizacji projektu, pobraniu i rozliczeniu grantu może być konieczność zwrotu części lub całości udzielonego grantu wraz z odsetkami w wysokości określonej jak dla zaległości podatkowych.</a:t>
          </a:r>
        </a:p>
      </dsp:txBody>
      <dsp:txXfrm>
        <a:off x="0" y="1085699"/>
        <a:ext cx="11033125" cy="943920"/>
      </dsp:txXfrm>
    </dsp:sp>
    <dsp:sp modelId="{54795C68-D712-4AF5-8D2D-6F0DF4000AA8}">
      <dsp:nvSpPr>
        <dsp:cNvPr id="0" name=""/>
        <dsp:cNvSpPr/>
      </dsp:nvSpPr>
      <dsp:spPr>
        <a:xfrm>
          <a:off x="0" y="2029619"/>
          <a:ext cx="11033125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2800" kern="1200" dirty="0">
              <a:solidFill>
                <a:schemeClr val="bg1"/>
              </a:solidFill>
            </a:rPr>
            <a:t>Postanowienia końcowe </a:t>
          </a:r>
        </a:p>
      </dsp:txBody>
      <dsp:txXfrm>
        <a:off x="52089" y="2081708"/>
        <a:ext cx="10928947" cy="962862"/>
      </dsp:txXfrm>
    </dsp:sp>
    <dsp:sp modelId="{EFC6EABE-0D7C-4CD9-9D63-3EBC99F41F58}">
      <dsp:nvSpPr>
        <dsp:cNvPr id="0" name=""/>
        <dsp:cNvSpPr/>
      </dsp:nvSpPr>
      <dsp:spPr>
        <a:xfrm>
          <a:off x="0" y="3096659"/>
          <a:ext cx="11033125" cy="1445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30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"/>
          </a:pPr>
          <a:r>
            <a:rPr lang="pl-PL" sz="1800" kern="1200" dirty="0">
              <a:solidFill>
                <a:schemeClr val="tx1">
                  <a:lumMod val="50000"/>
                </a:schemeClr>
              </a:solidFill>
            </a:rPr>
            <a:t>Regulamin konkursu może ulec zmianom w trakcie trwania konkursu, z tym że do czasu rozstrzygnięcia konkursu Regulamin nie zostanie zmieniony w sposób, który skutkowałby nierównym traktowaniem wnioskodawców, chyba że konieczność jego zmiany będzie wynikać ze zmiany przepisów prawa powszechnie obowiązującego lub istotnej zmiany projektu PFRON „Obszar chroniony, obszar dostępny”.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None/>
          </a:pPr>
          <a:endParaRPr lang="pl-PL" sz="2300" kern="1200" dirty="0"/>
        </a:p>
      </dsp:txBody>
      <dsp:txXfrm>
        <a:off x="0" y="3096659"/>
        <a:ext cx="11033125" cy="14453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4F882-E5DD-4A9F-B6DA-E82150346167}">
      <dsp:nvSpPr>
        <dsp:cNvPr id="0" name=""/>
        <dsp:cNvSpPr/>
      </dsp:nvSpPr>
      <dsp:spPr>
        <a:xfrm>
          <a:off x="0" y="25092"/>
          <a:ext cx="10574217" cy="110448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2800" b="1" kern="1200" dirty="0">
              <a:solidFill>
                <a:schemeClr val="tx1">
                  <a:lumMod val="50000"/>
                </a:schemeClr>
              </a:solidFill>
            </a:rPr>
            <a:t>Termin złożenia wniosku</a:t>
          </a:r>
        </a:p>
      </dsp:txBody>
      <dsp:txXfrm>
        <a:off x="53916" y="79008"/>
        <a:ext cx="10466385" cy="996648"/>
      </dsp:txXfrm>
    </dsp:sp>
    <dsp:sp modelId="{EBEA19C2-97B7-40CC-9D3F-0B160A1E1512}">
      <dsp:nvSpPr>
        <dsp:cNvPr id="0" name=""/>
        <dsp:cNvSpPr/>
      </dsp:nvSpPr>
      <dsp:spPr>
        <a:xfrm>
          <a:off x="0" y="1129572"/>
          <a:ext cx="10574217" cy="97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73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"/>
          </a:pPr>
          <a:r>
            <a:rPr lang="pl-PL" sz="1800" kern="1200" dirty="0"/>
            <a:t>Termin wskazany w ogłoszeniu o konkursie grantowym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"/>
          </a:pPr>
          <a:r>
            <a:rPr lang="pl-PL" sz="1800" kern="1200" dirty="0"/>
            <a:t>Termin zostanie podany w ogłoszeniu na stronie PFRON</a:t>
          </a:r>
        </a:p>
      </dsp:txBody>
      <dsp:txXfrm>
        <a:off x="0" y="1129572"/>
        <a:ext cx="10574217" cy="977040"/>
      </dsp:txXfrm>
    </dsp:sp>
    <dsp:sp modelId="{54795C68-D712-4AF5-8D2D-6F0DF4000AA8}">
      <dsp:nvSpPr>
        <dsp:cNvPr id="0" name=""/>
        <dsp:cNvSpPr/>
      </dsp:nvSpPr>
      <dsp:spPr>
        <a:xfrm>
          <a:off x="0" y="2097730"/>
          <a:ext cx="10574217" cy="110448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2800" b="1" kern="1200" dirty="0">
              <a:solidFill>
                <a:schemeClr val="tx1">
                  <a:lumMod val="50000"/>
                </a:schemeClr>
              </a:solidFill>
            </a:rPr>
            <a:t>Sposób i miejsce złożenia wniosku</a:t>
          </a:r>
        </a:p>
      </dsp:txBody>
      <dsp:txXfrm>
        <a:off x="53916" y="2151646"/>
        <a:ext cx="10466385" cy="996648"/>
      </dsp:txXfrm>
    </dsp:sp>
    <dsp:sp modelId="{EFC6EABE-0D7C-4CD9-9D63-3EBC99F41F58}">
      <dsp:nvSpPr>
        <dsp:cNvPr id="0" name=""/>
        <dsp:cNvSpPr/>
      </dsp:nvSpPr>
      <dsp:spPr>
        <a:xfrm>
          <a:off x="0" y="3211092"/>
          <a:ext cx="10574217" cy="97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731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"/>
          </a:pPr>
          <a:r>
            <a:rPr lang="pl-PL" sz="1800" kern="1200" dirty="0"/>
            <a:t>Wniosek w formie dokumentu elektronicznego - generator wniosków</a:t>
          </a:r>
        </a:p>
      </dsp:txBody>
      <dsp:txXfrm>
        <a:off x="0" y="3211092"/>
        <a:ext cx="10574217" cy="977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1EB2A-1332-400F-B4DE-EA2A6841A0E8}">
      <dsp:nvSpPr>
        <dsp:cNvPr id="0" name=""/>
        <dsp:cNvSpPr/>
      </dsp:nvSpPr>
      <dsp:spPr>
        <a:xfrm>
          <a:off x="0" y="347478"/>
          <a:ext cx="111855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AB79A-9F63-48AD-A22D-CB353C498453}">
      <dsp:nvSpPr>
        <dsp:cNvPr id="0" name=""/>
        <dsp:cNvSpPr/>
      </dsp:nvSpPr>
      <dsp:spPr>
        <a:xfrm>
          <a:off x="559276" y="96558"/>
          <a:ext cx="7829867" cy="50184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chemeClr val="tx1">
                  <a:lumMod val="50000"/>
                </a:schemeClr>
              </a:solidFill>
              <a:latin typeface="+mn-lt"/>
            </a:rPr>
            <a:t>Działania mają zapewnić dostępność oferty i zasobów Parków Przyrodniczych – narodowych i krajobrazowych (PP) dla osób ze szczególnymi potrzebami, w tym osób z niepełnosprawnościami</a:t>
          </a:r>
        </a:p>
      </dsp:txBody>
      <dsp:txXfrm>
        <a:off x="583774" y="121056"/>
        <a:ext cx="7780871" cy="452844"/>
      </dsp:txXfrm>
    </dsp:sp>
    <dsp:sp modelId="{3894F269-DA9D-4D9E-8BB1-F9525485665F}">
      <dsp:nvSpPr>
        <dsp:cNvPr id="0" name=""/>
        <dsp:cNvSpPr/>
      </dsp:nvSpPr>
      <dsp:spPr>
        <a:xfrm>
          <a:off x="0" y="1118598"/>
          <a:ext cx="111855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C3F10-3840-4E47-B6D2-23EF120C976A}">
      <dsp:nvSpPr>
        <dsp:cNvPr id="0" name=""/>
        <dsp:cNvSpPr/>
      </dsp:nvSpPr>
      <dsp:spPr>
        <a:xfrm>
          <a:off x="559276" y="867678"/>
          <a:ext cx="7829867" cy="501840"/>
        </a:xfrm>
        <a:prstGeom prst="roundRect">
          <a:avLst/>
        </a:prstGeom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Działania poprawiające dostępność mogą obejmować  wydatki bieżące, inwestycyjne oraz koszty pośrednie</a:t>
          </a:r>
        </a:p>
      </dsp:txBody>
      <dsp:txXfrm>
        <a:off x="583774" y="892176"/>
        <a:ext cx="7780871" cy="452844"/>
      </dsp:txXfrm>
    </dsp:sp>
    <dsp:sp modelId="{9A258C04-C244-440F-A9DE-F9FB36F9989E}">
      <dsp:nvSpPr>
        <dsp:cNvPr id="0" name=""/>
        <dsp:cNvSpPr/>
      </dsp:nvSpPr>
      <dsp:spPr>
        <a:xfrm>
          <a:off x="0" y="1889718"/>
          <a:ext cx="111855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420B4-2225-494A-9059-15673C6B95CD}">
      <dsp:nvSpPr>
        <dsp:cNvPr id="0" name=""/>
        <dsp:cNvSpPr/>
      </dsp:nvSpPr>
      <dsp:spPr>
        <a:xfrm>
          <a:off x="559276" y="1638798"/>
          <a:ext cx="7829867" cy="501840"/>
        </a:xfrm>
        <a:prstGeom prst="roundRect">
          <a:avLst/>
        </a:prstGeom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Koszt początkowego audytu dostępności strony internetowej (alternatywnie oświadczenie) </a:t>
          </a:r>
        </a:p>
      </dsp:txBody>
      <dsp:txXfrm>
        <a:off x="583774" y="1663296"/>
        <a:ext cx="7780871" cy="452844"/>
      </dsp:txXfrm>
    </dsp:sp>
    <dsp:sp modelId="{688329E8-9FCA-4B31-A942-EDBDAC0CE041}">
      <dsp:nvSpPr>
        <dsp:cNvPr id="0" name=""/>
        <dsp:cNvSpPr/>
      </dsp:nvSpPr>
      <dsp:spPr>
        <a:xfrm>
          <a:off x="0" y="2642154"/>
          <a:ext cx="111855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6A284-ED25-44A8-8700-D1856865EDC3}">
      <dsp:nvSpPr>
        <dsp:cNvPr id="0" name=""/>
        <dsp:cNvSpPr/>
      </dsp:nvSpPr>
      <dsp:spPr>
        <a:xfrm>
          <a:off x="559276" y="2409918"/>
          <a:ext cx="7829867" cy="501840"/>
        </a:xfrm>
        <a:prstGeom prst="roundRect">
          <a:avLst/>
        </a:prstGeom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Wizyta studyjna w Niemczech (2 osoby) – ryczałt kosztów pośrednich </a:t>
          </a:r>
        </a:p>
      </dsp:txBody>
      <dsp:txXfrm>
        <a:off x="583774" y="2434416"/>
        <a:ext cx="7780871" cy="452844"/>
      </dsp:txXfrm>
    </dsp:sp>
    <dsp:sp modelId="{D3E7DD73-1EB9-480F-8088-663A69CAB654}">
      <dsp:nvSpPr>
        <dsp:cNvPr id="0" name=""/>
        <dsp:cNvSpPr/>
      </dsp:nvSpPr>
      <dsp:spPr>
        <a:xfrm>
          <a:off x="0" y="3431958"/>
          <a:ext cx="1118552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24E08-9BFF-4E80-9298-43304B3AACFB}">
      <dsp:nvSpPr>
        <dsp:cNvPr id="0" name=""/>
        <dsp:cNvSpPr/>
      </dsp:nvSpPr>
      <dsp:spPr>
        <a:xfrm>
          <a:off x="559276" y="3181038"/>
          <a:ext cx="7829867" cy="501840"/>
        </a:xfrm>
        <a:prstGeom prst="roundRect">
          <a:avLst/>
        </a:prstGeom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4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W ramach konkursu finansowane będzie 100% wartości projektu</a:t>
          </a:r>
        </a:p>
      </dsp:txBody>
      <dsp:txXfrm>
        <a:off x="583774" y="3205536"/>
        <a:ext cx="7780871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2FEF3-4EFA-4576-8E04-AB46119854C0}">
      <dsp:nvSpPr>
        <dsp:cNvPr id="0" name=""/>
        <dsp:cNvSpPr/>
      </dsp:nvSpPr>
      <dsp:spPr>
        <a:xfrm>
          <a:off x="0" y="325656"/>
          <a:ext cx="9518161" cy="938858"/>
        </a:xfrm>
        <a:prstGeom prst="roundRect">
          <a:avLst/>
        </a:prstGeom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24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Podatek od towarów i usług (VAT)</a:t>
          </a:r>
        </a:p>
      </dsp:txBody>
      <dsp:txXfrm>
        <a:off x="45831" y="371487"/>
        <a:ext cx="9426499" cy="847196"/>
      </dsp:txXfrm>
    </dsp:sp>
    <dsp:sp modelId="{1C8B20D8-1679-401C-9858-039A44C4807A}">
      <dsp:nvSpPr>
        <dsp:cNvPr id="0" name=""/>
        <dsp:cNvSpPr/>
      </dsp:nvSpPr>
      <dsp:spPr>
        <a:xfrm>
          <a:off x="0" y="1264515"/>
          <a:ext cx="9518161" cy="836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20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pl-PL" sz="1800" kern="1200" dirty="0"/>
            <a:t>Koszt VAT może być rozliczony w projekcie tylko wtedy, gdy wnioskodawca nie ma prawnej możliwości jego odzyskania</a:t>
          </a:r>
        </a:p>
      </dsp:txBody>
      <dsp:txXfrm>
        <a:off x="0" y="1264515"/>
        <a:ext cx="9518161" cy="836298"/>
      </dsp:txXfrm>
    </dsp:sp>
    <dsp:sp modelId="{4C0283E4-7288-4C7F-BCC3-B4F9896193CD}">
      <dsp:nvSpPr>
        <dsp:cNvPr id="0" name=""/>
        <dsp:cNvSpPr/>
      </dsp:nvSpPr>
      <dsp:spPr>
        <a:xfrm>
          <a:off x="0" y="2136528"/>
          <a:ext cx="9518161" cy="947400"/>
        </a:xfrm>
        <a:prstGeom prst="roundRect">
          <a:avLst/>
        </a:prstGeom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24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Wydatki inwestycyjne</a:t>
          </a:r>
        </a:p>
      </dsp:txBody>
      <dsp:txXfrm>
        <a:off x="46248" y="2182776"/>
        <a:ext cx="9425665" cy="854904"/>
      </dsp:txXfrm>
    </dsp:sp>
    <dsp:sp modelId="{E9938901-4466-4C36-92B2-5B79F8E60127}">
      <dsp:nvSpPr>
        <dsp:cNvPr id="0" name=""/>
        <dsp:cNvSpPr/>
      </dsp:nvSpPr>
      <dsp:spPr>
        <a:xfrm>
          <a:off x="0" y="3048214"/>
          <a:ext cx="9518161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20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pl-PL" sz="1800" kern="1200" dirty="0"/>
            <a:t>Wydatki inwestycyjne o koszcie jednostkowym przekraczającym wartość 10 000 zł netto nie mogą przekroczyć 25% całkowitych kosztów projektu</a:t>
          </a:r>
        </a:p>
      </dsp:txBody>
      <dsp:txXfrm>
        <a:off x="0" y="3048214"/>
        <a:ext cx="9518161" cy="10764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D875E-2D9E-4B6B-8678-80C68DB63C56}">
      <dsp:nvSpPr>
        <dsp:cNvPr id="0" name=""/>
        <dsp:cNvSpPr/>
      </dsp:nvSpPr>
      <dsp:spPr>
        <a:xfrm>
          <a:off x="5232" y="358585"/>
          <a:ext cx="2160006" cy="2384803"/>
        </a:xfrm>
        <a:prstGeom prst="roundRect">
          <a:avLst>
            <a:gd name="adj" fmla="val 10000"/>
          </a:avLst>
        </a:prstGeom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6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W razie stwierdzenia braków formalno- merytorycznych PFRON wzywa za pośrednictwem generatora do ich uzupełnienia</a:t>
          </a:r>
        </a:p>
      </dsp:txBody>
      <dsp:txXfrm>
        <a:off x="68496" y="421849"/>
        <a:ext cx="2033478" cy="2258275"/>
      </dsp:txXfrm>
    </dsp:sp>
    <dsp:sp modelId="{A900FD89-9B3D-440B-A581-26AFD601FDE9}">
      <dsp:nvSpPr>
        <dsp:cNvPr id="0" name=""/>
        <dsp:cNvSpPr/>
      </dsp:nvSpPr>
      <dsp:spPr>
        <a:xfrm>
          <a:off x="2354126" y="1284828"/>
          <a:ext cx="455045" cy="532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200" kern="1200"/>
        </a:p>
      </dsp:txBody>
      <dsp:txXfrm>
        <a:off x="2354126" y="1391291"/>
        <a:ext cx="318532" cy="319391"/>
      </dsp:txXfrm>
    </dsp:sp>
    <dsp:sp modelId="{9ECB16E2-3FCF-4BB5-996A-95A7501EF883}">
      <dsp:nvSpPr>
        <dsp:cNvPr id="0" name=""/>
        <dsp:cNvSpPr/>
      </dsp:nvSpPr>
      <dsp:spPr>
        <a:xfrm>
          <a:off x="3023815" y="384929"/>
          <a:ext cx="2146441" cy="2332116"/>
        </a:xfrm>
        <a:prstGeom prst="roundRect">
          <a:avLst>
            <a:gd name="adj" fmla="val 10000"/>
          </a:avLst>
        </a:prstGeom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6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Termin na wprowadzenie poprawek/wyjaśnień wynosi 5 dni roboczych</a:t>
          </a:r>
        </a:p>
      </dsp:txBody>
      <dsp:txXfrm>
        <a:off x="3086682" y="447796"/>
        <a:ext cx="2020707" cy="2206382"/>
      </dsp:txXfrm>
    </dsp:sp>
    <dsp:sp modelId="{0E41D364-BFFB-4CE3-8DDB-BAD085149FEA}">
      <dsp:nvSpPr>
        <dsp:cNvPr id="0" name=""/>
        <dsp:cNvSpPr/>
      </dsp:nvSpPr>
      <dsp:spPr>
        <a:xfrm>
          <a:off x="5359143" y="1284828"/>
          <a:ext cx="455045" cy="532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200" kern="1200"/>
        </a:p>
      </dsp:txBody>
      <dsp:txXfrm>
        <a:off x="5359143" y="1391291"/>
        <a:ext cx="318532" cy="319391"/>
      </dsp:txXfrm>
    </dsp:sp>
    <dsp:sp modelId="{ED577881-9AD3-4B75-B2D0-5A58689B8D34}">
      <dsp:nvSpPr>
        <dsp:cNvPr id="0" name=""/>
        <dsp:cNvSpPr/>
      </dsp:nvSpPr>
      <dsp:spPr>
        <a:xfrm>
          <a:off x="6028833" y="411272"/>
          <a:ext cx="2146441" cy="2279430"/>
        </a:xfrm>
        <a:prstGeom prst="roundRect">
          <a:avLst>
            <a:gd name="adj" fmla="val 10000"/>
          </a:avLst>
        </a:prstGeom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6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W przypadku nieuzupełnienia wniosku w terminie- wniosek pozostaje bez rozpatrzenia</a:t>
          </a:r>
        </a:p>
      </dsp:txBody>
      <dsp:txXfrm>
        <a:off x="6091700" y="474139"/>
        <a:ext cx="2020707" cy="2153696"/>
      </dsp:txXfrm>
    </dsp:sp>
    <dsp:sp modelId="{7C8CB71F-8B25-4942-B16E-64F9D982DA9E}">
      <dsp:nvSpPr>
        <dsp:cNvPr id="0" name=""/>
        <dsp:cNvSpPr/>
      </dsp:nvSpPr>
      <dsp:spPr>
        <a:xfrm>
          <a:off x="8364161" y="1284828"/>
          <a:ext cx="455045" cy="532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200" kern="1200"/>
        </a:p>
      </dsp:txBody>
      <dsp:txXfrm>
        <a:off x="8364161" y="1391291"/>
        <a:ext cx="318532" cy="319391"/>
      </dsp:txXfrm>
    </dsp:sp>
    <dsp:sp modelId="{AF571C08-10F3-4CBA-BF10-E001958EDAF6}">
      <dsp:nvSpPr>
        <dsp:cNvPr id="0" name=""/>
        <dsp:cNvSpPr/>
      </dsp:nvSpPr>
      <dsp:spPr>
        <a:xfrm>
          <a:off x="9033850" y="393705"/>
          <a:ext cx="2146441" cy="2314563"/>
        </a:xfrm>
        <a:prstGeom prst="roundRect">
          <a:avLst>
            <a:gd name="adj" fmla="val 10000"/>
          </a:avLst>
        </a:prstGeom>
        <a:solidFill>
          <a:srgbClr val="48A23F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950" tIns="0" rIns="29595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l-PL" sz="1600" b="1" kern="1200" dirty="0">
              <a:solidFill>
                <a:srgbClr val="53565A">
                  <a:lumMod val="50000"/>
                </a:srgbClr>
              </a:solidFill>
              <a:latin typeface="Calibri"/>
              <a:ea typeface="+mn-ea"/>
              <a:cs typeface="+mn-cs"/>
            </a:rPr>
            <a:t>Wniosek uzupełniony w terminie przywracany jest do odpowiedniego etapu oceny</a:t>
          </a:r>
        </a:p>
      </dsp:txBody>
      <dsp:txXfrm>
        <a:off x="9096717" y="456572"/>
        <a:ext cx="2020707" cy="21888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C8835-89AE-44E2-9810-BBCC791BB1EE}">
      <dsp:nvSpPr>
        <dsp:cNvPr id="0" name=""/>
        <dsp:cNvSpPr/>
      </dsp:nvSpPr>
      <dsp:spPr>
        <a:xfrm>
          <a:off x="803742" y="465"/>
          <a:ext cx="2214878" cy="132892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400" b="1" kern="1200" dirty="0">
              <a:solidFill>
                <a:schemeClr val="tx1">
                  <a:lumMod val="50000"/>
                </a:schemeClr>
              </a:solidFill>
            </a:rPr>
            <a:t>Wniosek złożony w generatorze</a:t>
          </a:r>
        </a:p>
      </dsp:txBody>
      <dsp:txXfrm>
        <a:off x="803742" y="465"/>
        <a:ext cx="2214878" cy="1328927"/>
      </dsp:txXfrm>
    </dsp:sp>
    <dsp:sp modelId="{870932F9-AA7D-40E4-AC29-843D87EC8F3F}">
      <dsp:nvSpPr>
        <dsp:cNvPr id="0" name=""/>
        <dsp:cNvSpPr/>
      </dsp:nvSpPr>
      <dsp:spPr>
        <a:xfrm>
          <a:off x="3240109" y="465"/>
          <a:ext cx="2214878" cy="1328927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400" b="1" kern="1200" dirty="0">
              <a:solidFill>
                <a:schemeClr val="tx1">
                  <a:lumMod val="50000"/>
                </a:schemeClr>
              </a:solidFill>
            </a:rPr>
            <a:t>Wniosek złożony w terminie</a:t>
          </a:r>
        </a:p>
      </dsp:txBody>
      <dsp:txXfrm>
        <a:off x="3240109" y="465"/>
        <a:ext cx="2214878" cy="1328927"/>
      </dsp:txXfrm>
    </dsp:sp>
    <dsp:sp modelId="{F197DE30-1719-4394-9DCC-9C6DD68661A8}">
      <dsp:nvSpPr>
        <dsp:cNvPr id="0" name=""/>
        <dsp:cNvSpPr/>
      </dsp:nvSpPr>
      <dsp:spPr>
        <a:xfrm>
          <a:off x="5676475" y="465"/>
          <a:ext cx="2214878" cy="13289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>
                  <a:lumMod val="50000"/>
                </a:schemeClr>
              </a:solidFill>
            </a:rPr>
            <a:t>Wnioskodawca jest podmiotem uprawnionym do ubiegania się o grant</a:t>
          </a:r>
        </a:p>
      </dsp:txBody>
      <dsp:txXfrm>
        <a:off x="5676475" y="465"/>
        <a:ext cx="2214878" cy="1328927"/>
      </dsp:txXfrm>
    </dsp:sp>
    <dsp:sp modelId="{9AB28A77-3151-49E1-B14C-C272861F080B}">
      <dsp:nvSpPr>
        <dsp:cNvPr id="0" name=""/>
        <dsp:cNvSpPr/>
      </dsp:nvSpPr>
      <dsp:spPr>
        <a:xfrm>
          <a:off x="8112842" y="465"/>
          <a:ext cx="2214878" cy="13289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n>
                <a:noFill/>
              </a:ln>
              <a:solidFill>
                <a:schemeClr val="tx1">
                  <a:lumMod val="50000"/>
                </a:schemeClr>
              </a:solidFill>
            </a:rPr>
            <a:t>Dla PP złożono jeden wniosek w ramach konkursu</a:t>
          </a:r>
        </a:p>
      </dsp:txBody>
      <dsp:txXfrm>
        <a:off x="8112842" y="465"/>
        <a:ext cx="2214878" cy="1328927"/>
      </dsp:txXfrm>
    </dsp:sp>
    <dsp:sp modelId="{30B95AC0-0AE0-4121-8EC6-BFF047E35B91}">
      <dsp:nvSpPr>
        <dsp:cNvPr id="0" name=""/>
        <dsp:cNvSpPr/>
      </dsp:nvSpPr>
      <dsp:spPr>
        <a:xfrm>
          <a:off x="803742" y="1550880"/>
          <a:ext cx="2214878" cy="13289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>
                  <a:lumMod val="50000"/>
                </a:schemeClr>
              </a:solidFill>
            </a:rPr>
            <a:t>Dla PP złożono więcej niż jeden wniosek (tylko w przypadku, gdy park jednocześnie wchodzi w skład dwóch związków parków krajobrazowych)</a:t>
          </a:r>
        </a:p>
      </dsp:txBody>
      <dsp:txXfrm>
        <a:off x="803742" y="1550880"/>
        <a:ext cx="2214878" cy="1328927"/>
      </dsp:txXfrm>
    </dsp:sp>
    <dsp:sp modelId="{70BABFB0-4089-4D5F-8C27-EBF6BF37CF4D}">
      <dsp:nvSpPr>
        <dsp:cNvPr id="0" name=""/>
        <dsp:cNvSpPr/>
      </dsp:nvSpPr>
      <dsp:spPr>
        <a:xfrm>
          <a:off x="3240109" y="1550880"/>
          <a:ext cx="2214878" cy="132892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>
                  <a:lumMod val="50000"/>
                </a:schemeClr>
              </a:solidFill>
            </a:rPr>
            <a:t>Złożony wniosek jest kompletny</a:t>
          </a:r>
        </a:p>
      </dsp:txBody>
      <dsp:txXfrm>
        <a:off x="3240109" y="1550880"/>
        <a:ext cx="2214878" cy="1328927"/>
      </dsp:txXfrm>
    </dsp:sp>
    <dsp:sp modelId="{BEAF169D-AE74-459F-A011-D4DF7BFDF2B5}">
      <dsp:nvSpPr>
        <dsp:cNvPr id="0" name=""/>
        <dsp:cNvSpPr/>
      </dsp:nvSpPr>
      <dsp:spPr>
        <a:xfrm>
          <a:off x="5676475" y="1550880"/>
          <a:ext cx="2214878" cy="1328927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>
                  <a:lumMod val="50000"/>
                </a:schemeClr>
              </a:solidFill>
            </a:rPr>
            <a:t>Okres realizacji mieści się między: 1 stycznia 2022r. – 30 czerwca 2023r.</a:t>
          </a:r>
        </a:p>
      </dsp:txBody>
      <dsp:txXfrm>
        <a:off x="5676475" y="1550880"/>
        <a:ext cx="2214878" cy="1328927"/>
      </dsp:txXfrm>
    </dsp:sp>
    <dsp:sp modelId="{E9AD3DC3-98FB-468A-8A7A-05A99A4BC71D}">
      <dsp:nvSpPr>
        <dsp:cNvPr id="0" name=""/>
        <dsp:cNvSpPr/>
      </dsp:nvSpPr>
      <dsp:spPr>
        <a:xfrm>
          <a:off x="8112842" y="1550880"/>
          <a:ext cx="2214878" cy="13289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>
                  <a:lumMod val="50000"/>
                </a:schemeClr>
              </a:solidFill>
            </a:rPr>
            <a:t>Minimalna kwota wnioskowana nie jest niższa od 350 000 zł</a:t>
          </a:r>
        </a:p>
      </dsp:txBody>
      <dsp:txXfrm>
        <a:off x="8112842" y="1550880"/>
        <a:ext cx="2214878" cy="1328927"/>
      </dsp:txXfrm>
    </dsp:sp>
    <dsp:sp modelId="{A1000232-5569-411D-BFD3-B25637B31A61}">
      <dsp:nvSpPr>
        <dsp:cNvPr id="0" name=""/>
        <dsp:cNvSpPr/>
      </dsp:nvSpPr>
      <dsp:spPr>
        <a:xfrm>
          <a:off x="2021926" y="3101295"/>
          <a:ext cx="2214878" cy="1328927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>
                  <a:lumMod val="50000"/>
                </a:schemeClr>
              </a:solidFill>
              <a:latin typeface="Calibri"/>
              <a:ea typeface="+mn-ea"/>
              <a:cs typeface="+mn-cs"/>
            </a:rPr>
            <a:t>Maksymalna kwota wnioskowana nie przekracza 520 000 zł</a:t>
          </a:r>
        </a:p>
      </dsp:txBody>
      <dsp:txXfrm>
        <a:off x="2021926" y="3101295"/>
        <a:ext cx="2214878" cy="1328927"/>
      </dsp:txXfrm>
    </dsp:sp>
    <dsp:sp modelId="{1C5214C5-8449-45E1-A946-46F4D110F8BF}">
      <dsp:nvSpPr>
        <dsp:cNvPr id="0" name=""/>
        <dsp:cNvSpPr/>
      </dsp:nvSpPr>
      <dsp:spPr>
        <a:xfrm>
          <a:off x="4458292" y="3101295"/>
          <a:ext cx="2214878" cy="13289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>
                  <a:lumMod val="50000"/>
                </a:schemeClr>
              </a:solidFill>
            </a:rPr>
            <a:t>Wnioskodawca zadeklarował zapewnienie trwałości w odniesieniu do  wydatków inwestycyjnych przez okres nie krótszy niż 5 lat</a:t>
          </a:r>
        </a:p>
      </dsp:txBody>
      <dsp:txXfrm>
        <a:off x="4458292" y="3101295"/>
        <a:ext cx="2214878" cy="1328927"/>
      </dsp:txXfrm>
    </dsp:sp>
    <dsp:sp modelId="{C78D3F0B-EA28-4EA4-89F3-60AC9E54BEF5}">
      <dsp:nvSpPr>
        <dsp:cNvPr id="0" name=""/>
        <dsp:cNvSpPr/>
      </dsp:nvSpPr>
      <dsp:spPr>
        <a:xfrm>
          <a:off x="6894659" y="3101295"/>
          <a:ext cx="2214878" cy="132892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tx1">
                  <a:lumMod val="50000"/>
                </a:schemeClr>
              </a:solidFill>
            </a:rPr>
            <a:t>Wnioskodawca we wniosku zadeklarował przestrzeganie zasad, o których mowa w Wytycznych w zakresie realizacji  równości szans i niedyskryminacji. </a:t>
          </a:r>
        </a:p>
      </dsp:txBody>
      <dsp:txXfrm>
        <a:off x="6894659" y="3101295"/>
        <a:ext cx="2214878" cy="13289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C8835-89AE-44E2-9810-BBCC791BB1EE}">
      <dsp:nvSpPr>
        <dsp:cNvPr id="0" name=""/>
        <dsp:cNvSpPr/>
      </dsp:nvSpPr>
      <dsp:spPr>
        <a:xfrm>
          <a:off x="738073" y="2666"/>
          <a:ext cx="2855886" cy="171353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kern="1200" dirty="0">
              <a:solidFill>
                <a:schemeClr val="tx1">
                  <a:lumMod val="50000"/>
                </a:schemeClr>
              </a:solidFill>
            </a:rPr>
            <a:t>Prawidłowość przygotowania budżetu projektu oraz racjonalność i uzasadnienie wydatków zaplanowanych w budżecie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kern="1200" dirty="0">
              <a:solidFill>
                <a:schemeClr val="tx1">
                  <a:lumMod val="50000"/>
                </a:schemeClr>
              </a:solidFill>
            </a:rPr>
            <a:t>Punkty: 6 (min. 3)</a:t>
          </a:r>
        </a:p>
      </dsp:txBody>
      <dsp:txXfrm>
        <a:off x="738073" y="2666"/>
        <a:ext cx="2855886" cy="1713532"/>
      </dsp:txXfrm>
    </dsp:sp>
    <dsp:sp modelId="{870932F9-AA7D-40E4-AC29-843D87EC8F3F}">
      <dsp:nvSpPr>
        <dsp:cNvPr id="0" name=""/>
        <dsp:cNvSpPr/>
      </dsp:nvSpPr>
      <dsp:spPr>
        <a:xfrm>
          <a:off x="3879548" y="2666"/>
          <a:ext cx="2855886" cy="1713532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kern="1200" dirty="0">
              <a:solidFill>
                <a:schemeClr val="tx1">
                  <a:lumMod val="50000"/>
                </a:schemeClr>
              </a:solidFill>
            </a:rPr>
            <a:t>Wpływ projektu na dostępność usług dla osób o różnorodnych potrzebach i rodzajach niepełnosprawności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kern="1200" dirty="0">
              <a:solidFill>
                <a:schemeClr val="tx1">
                  <a:lumMod val="50000"/>
                </a:schemeClr>
              </a:solidFill>
            </a:rPr>
            <a:t>Punkty: 10 (min. 1)</a:t>
          </a:r>
        </a:p>
      </dsp:txBody>
      <dsp:txXfrm>
        <a:off x="3879548" y="2666"/>
        <a:ext cx="2855886" cy="1713532"/>
      </dsp:txXfrm>
    </dsp:sp>
    <dsp:sp modelId="{F197DE30-1719-4394-9DCC-9C6DD68661A8}">
      <dsp:nvSpPr>
        <dsp:cNvPr id="0" name=""/>
        <dsp:cNvSpPr/>
      </dsp:nvSpPr>
      <dsp:spPr>
        <a:xfrm>
          <a:off x="7021024" y="2666"/>
          <a:ext cx="2855886" cy="17135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tx1">
                  <a:lumMod val="50000"/>
                </a:schemeClr>
              </a:solidFill>
            </a:rPr>
            <a:t>Obszary wdrożenia modelu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tx1">
                  <a:lumMod val="50000"/>
                </a:schemeClr>
              </a:solidFill>
            </a:rPr>
            <a:t>Punkty: 8 (min. 2)</a:t>
          </a:r>
        </a:p>
      </dsp:txBody>
      <dsp:txXfrm>
        <a:off x="7021024" y="2666"/>
        <a:ext cx="2855886" cy="1713532"/>
      </dsp:txXfrm>
    </dsp:sp>
    <dsp:sp modelId="{9AB28A77-3151-49E1-B14C-C272861F080B}">
      <dsp:nvSpPr>
        <dsp:cNvPr id="0" name=""/>
        <dsp:cNvSpPr/>
      </dsp:nvSpPr>
      <dsp:spPr>
        <a:xfrm>
          <a:off x="2308810" y="2001786"/>
          <a:ext cx="2855886" cy="17135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tx1">
                  <a:lumMod val="50000"/>
                </a:schemeClr>
              </a:solidFill>
            </a:rPr>
            <a:t>Realizowane zagadnienia modelowe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ln>
                <a:noFill/>
              </a:ln>
              <a:solidFill>
                <a:schemeClr val="tx1">
                  <a:lumMod val="50000"/>
                </a:schemeClr>
              </a:solidFill>
            </a:rPr>
            <a:t>Punkty: 16 (min. 4)</a:t>
          </a:r>
        </a:p>
      </dsp:txBody>
      <dsp:txXfrm>
        <a:off x="2308810" y="2001786"/>
        <a:ext cx="2855886" cy="1713532"/>
      </dsp:txXfrm>
    </dsp:sp>
    <dsp:sp modelId="{30B95AC0-0AE0-4121-8EC6-BFF047E35B91}">
      <dsp:nvSpPr>
        <dsp:cNvPr id="0" name=""/>
        <dsp:cNvSpPr/>
      </dsp:nvSpPr>
      <dsp:spPr>
        <a:xfrm>
          <a:off x="5450286" y="2001786"/>
          <a:ext cx="2855886" cy="17135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tx1">
                  <a:lumMod val="50000"/>
                </a:schemeClr>
              </a:solidFill>
            </a:rPr>
            <a:t>Pozytywna ocena zakresu merytorycznego projektu od organizacji wspierającej osoby z niepełnosprawnościami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>
              <a:solidFill>
                <a:schemeClr val="tx1">
                  <a:lumMod val="50000"/>
                </a:schemeClr>
              </a:solidFill>
            </a:rPr>
            <a:t>Punkty: 4</a:t>
          </a:r>
        </a:p>
      </dsp:txBody>
      <dsp:txXfrm>
        <a:off x="5450286" y="2001786"/>
        <a:ext cx="2855886" cy="1713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0F31C-2568-4E04-B7D8-889A0FF73636}" type="datetimeFigureOut">
              <a:rPr lang="pl-PL" smtClean="0"/>
              <a:pPr/>
              <a:t>2021-11-24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85800"/>
            <a:ext cx="6108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ADD82-0E94-47BC-A5A8-FE418161246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149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ymbol zastępczy tytułu 1"/>
          <p:cNvSpPr txBox="1">
            <a:spLocks noGrp="1"/>
          </p:cNvSpPr>
          <p:nvPr>
            <p:ph type="title" hasCustomPrompt="1"/>
          </p:nvPr>
        </p:nvSpPr>
        <p:spPr>
          <a:xfrm>
            <a:off x="478586" y="2710718"/>
            <a:ext cx="11183146" cy="13221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  <p:grpSp>
        <p:nvGrpSpPr>
          <p:cNvPr id="64" name="Group 17"/>
          <p:cNvGrpSpPr>
            <a:grpSpLocks noChangeAspect="1"/>
          </p:cNvGrpSpPr>
          <p:nvPr userDrawn="1"/>
        </p:nvGrpSpPr>
        <p:grpSpPr bwMode="auto">
          <a:xfrm>
            <a:off x="479653" y="454227"/>
            <a:ext cx="1803846" cy="689483"/>
            <a:chOff x="2149" y="1512"/>
            <a:chExt cx="3382" cy="1296"/>
          </a:xfrm>
        </p:grpSpPr>
        <p:sp>
          <p:nvSpPr>
            <p:cNvPr id="65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6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7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8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9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0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1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2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3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4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5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6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8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2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3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5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6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7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8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9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0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1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2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3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4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5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6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7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8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9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0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1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2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3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4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5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6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7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8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9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0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1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2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3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4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5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6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7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8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9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120" name="Trójkąt równoramienny 119"/>
          <p:cNvSpPr/>
          <p:nvPr userDrawn="1"/>
        </p:nvSpPr>
        <p:spPr>
          <a:xfrm rot="16200000">
            <a:off x="10219597" y="5926138"/>
            <a:ext cx="2116006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1" name="Trójkąt równoramienny 120"/>
          <p:cNvSpPr/>
          <p:nvPr userDrawn="1"/>
        </p:nvSpPr>
        <p:spPr>
          <a:xfrm rot="5400000">
            <a:off x="-1184997" y="5090073"/>
            <a:ext cx="2116006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3247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+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ytułu 1"/>
          <p:cNvSpPr txBox="1">
            <a:spLocks noGrp="1"/>
          </p:cNvSpPr>
          <p:nvPr>
            <p:ph type="title" hasCustomPrompt="1"/>
          </p:nvPr>
        </p:nvSpPr>
        <p:spPr>
          <a:xfrm>
            <a:off x="478586" y="1266604"/>
            <a:ext cx="11183146" cy="13221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  <p:grpSp>
        <p:nvGrpSpPr>
          <p:cNvPr id="8" name="Group 17"/>
          <p:cNvGrpSpPr>
            <a:grpSpLocks noChangeAspect="1"/>
          </p:cNvGrpSpPr>
          <p:nvPr userDrawn="1"/>
        </p:nvGrpSpPr>
        <p:grpSpPr bwMode="auto">
          <a:xfrm>
            <a:off x="479653" y="454227"/>
            <a:ext cx="1803846" cy="689483"/>
            <a:chOff x="2149" y="1512"/>
            <a:chExt cx="3382" cy="1296"/>
          </a:xfrm>
        </p:grpSpPr>
        <p:sp>
          <p:nvSpPr>
            <p:cNvPr id="9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2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4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5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6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7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8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9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1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2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3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5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6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7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8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9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0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1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2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3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4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5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6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7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8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9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0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1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2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3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4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5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6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7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8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9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0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1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2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3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64" name="Trójkąt równoramienny 63"/>
          <p:cNvSpPr/>
          <p:nvPr userDrawn="1"/>
        </p:nvSpPr>
        <p:spPr>
          <a:xfrm rot="16200000">
            <a:off x="10219597" y="5926138"/>
            <a:ext cx="2116006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5" name="Trójkąt równoramienny 64"/>
          <p:cNvSpPr/>
          <p:nvPr userDrawn="1"/>
        </p:nvSpPr>
        <p:spPr>
          <a:xfrm rot="5400000">
            <a:off x="-1184997" y="5090073"/>
            <a:ext cx="2116006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</a:t>
            </a:r>
          </a:p>
        </p:txBody>
      </p:sp>
      <p:sp>
        <p:nvSpPr>
          <p:cNvPr id="66" name="Symbol zastępczy zawartości 2"/>
          <p:cNvSpPr txBox="1">
            <a:spLocks noGrp="1"/>
          </p:cNvSpPr>
          <p:nvPr>
            <p:ph idx="14"/>
          </p:nvPr>
        </p:nvSpPr>
        <p:spPr>
          <a:xfrm>
            <a:off x="476448" y="2711681"/>
            <a:ext cx="11185285" cy="31018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  <a:lvl2pPr>
              <a:defRPr>
                <a:solidFill>
                  <a:srgbClr val="53565A"/>
                </a:solidFill>
              </a:defRPr>
            </a:lvl2pPr>
            <a:lvl3pPr>
              <a:defRPr>
                <a:solidFill>
                  <a:srgbClr val="53565A"/>
                </a:solidFill>
              </a:defRPr>
            </a:lvl3pPr>
            <a:lvl4pPr>
              <a:defRPr>
                <a:solidFill>
                  <a:srgbClr val="53565A"/>
                </a:solidFill>
              </a:defRPr>
            </a:lvl4pPr>
            <a:lvl5pPr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33412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7"/>
          <p:cNvGrpSpPr>
            <a:grpSpLocks noChangeAspect="1"/>
          </p:cNvGrpSpPr>
          <p:nvPr userDrawn="1"/>
        </p:nvGrpSpPr>
        <p:grpSpPr bwMode="auto">
          <a:xfrm>
            <a:off x="479653" y="454227"/>
            <a:ext cx="1803846" cy="689483"/>
            <a:chOff x="2149" y="1512"/>
            <a:chExt cx="3382" cy="1296"/>
          </a:xfrm>
        </p:grpSpPr>
        <p:sp>
          <p:nvSpPr>
            <p:cNvPr id="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5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7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8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9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3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5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6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7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9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0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2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5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8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0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2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9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1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62" name="Trójkąt równoramienny 61"/>
          <p:cNvSpPr/>
          <p:nvPr userDrawn="1"/>
        </p:nvSpPr>
        <p:spPr>
          <a:xfrm rot="16200000">
            <a:off x="10219597" y="5926138"/>
            <a:ext cx="2116006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3" name="Trójkąt równoramienny 62"/>
          <p:cNvSpPr/>
          <p:nvPr userDrawn="1"/>
        </p:nvSpPr>
        <p:spPr>
          <a:xfrm rot="5400000">
            <a:off x="-1184997" y="5090073"/>
            <a:ext cx="2116006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</a:t>
            </a:r>
          </a:p>
        </p:txBody>
      </p:sp>
      <p:sp>
        <p:nvSpPr>
          <p:cNvPr id="64" name="Tytuł 1"/>
          <p:cNvSpPr>
            <a:spLocks noGrp="1"/>
          </p:cNvSpPr>
          <p:nvPr>
            <p:ph type="title"/>
          </p:nvPr>
        </p:nvSpPr>
        <p:spPr>
          <a:xfrm>
            <a:off x="14859000" y="364196"/>
            <a:ext cx="10515600" cy="1322188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65" name="Symbol zastępczy zawartości 2"/>
          <p:cNvSpPr>
            <a:spLocks noGrp="1"/>
          </p:cNvSpPr>
          <p:nvPr>
            <p:ph idx="1"/>
          </p:nvPr>
        </p:nvSpPr>
        <p:spPr>
          <a:xfrm>
            <a:off x="14859000" y="1820976"/>
            <a:ext cx="10515600" cy="43402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6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859000" y="6340166"/>
            <a:ext cx="2743200" cy="36419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7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8059400" y="6340166"/>
            <a:ext cx="4114800" cy="36419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22631400" y="6340166"/>
            <a:ext cx="2743200" cy="364195"/>
          </a:xfrm>
          <a:prstGeom prst="rect">
            <a:avLst/>
          </a:prstGeom>
        </p:spPr>
        <p:txBody>
          <a:bodyPr/>
          <a:lstStyle/>
          <a:p>
            <a:fld id="{05E520EA-0CA8-43C2-8B33-FAFDA69E85A0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5" name="Content Placeholder 2"/>
          <p:cNvSpPr>
            <a:spLocks noGrp="1"/>
          </p:cNvSpPr>
          <p:nvPr>
            <p:ph sz="half" idx="15"/>
          </p:nvPr>
        </p:nvSpPr>
        <p:spPr>
          <a:xfrm>
            <a:off x="478586" y="1483131"/>
            <a:ext cx="11032832" cy="43304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00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7"/>
          <p:cNvGrpSpPr>
            <a:grpSpLocks noChangeAspect="1"/>
          </p:cNvGrpSpPr>
          <p:nvPr userDrawn="1"/>
        </p:nvGrpSpPr>
        <p:grpSpPr bwMode="auto">
          <a:xfrm>
            <a:off x="479653" y="454227"/>
            <a:ext cx="1803846" cy="689483"/>
            <a:chOff x="2149" y="1512"/>
            <a:chExt cx="3382" cy="1296"/>
          </a:xfrm>
        </p:grpSpPr>
        <p:sp>
          <p:nvSpPr>
            <p:cNvPr id="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5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7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8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29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3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5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6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7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39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0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2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5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8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0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2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59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1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67" name="Trójkąt równoramienny 66"/>
          <p:cNvSpPr/>
          <p:nvPr userDrawn="1"/>
        </p:nvSpPr>
        <p:spPr>
          <a:xfrm rot="16200000">
            <a:off x="10219597" y="5926138"/>
            <a:ext cx="2116006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8" name="Trójkąt równoramienny 67"/>
          <p:cNvSpPr/>
          <p:nvPr userDrawn="1"/>
        </p:nvSpPr>
        <p:spPr>
          <a:xfrm rot="5400000">
            <a:off x="-1184997" y="5090073"/>
            <a:ext cx="2116006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</a:t>
            </a:r>
          </a:p>
        </p:txBody>
      </p:sp>
      <p:sp>
        <p:nvSpPr>
          <p:cNvPr id="71" name="Content Placeholder 2"/>
          <p:cNvSpPr>
            <a:spLocks noGrp="1"/>
          </p:cNvSpPr>
          <p:nvPr>
            <p:ph sz="half" idx="1"/>
          </p:nvPr>
        </p:nvSpPr>
        <p:spPr>
          <a:xfrm>
            <a:off x="6007100" y="1483131"/>
            <a:ext cx="5651500" cy="43304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4" name="Content Placeholder 2"/>
          <p:cNvSpPr>
            <a:spLocks noGrp="1"/>
          </p:cNvSpPr>
          <p:nvPr>
            <p:ph sz="half" idx="10"/>
          </p:nvPr>
        </p:nvSpPr>
        <p:spPr>
          <a:xfrm>
            <a:off x="478586" y="1483131"/>
            <a:ext cx="5109414" cy="43304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12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18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1" r:id="rId2"/>
    <p:sldLayoutId id="2147483655" r:id="rId3"/>
    <p:sldLayoutId id="2147483657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3.jpeg"/><Relationship Id="rId9" Type="http://schemas.microsoft.com/office/2007/relationships/diagramDrawing" Target="../diagrams/drawin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4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2.jpeg"/><Relationship Id="rId9" Type="http://schemas.microsoft.com/office/2007/relationships/diagramDrawing" Target="../diagrams/drawing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2.jpeg"/><Relationship Id="rId9" Type="http://schemas.microsoft.com/office/2007/relationships/diagramDrawing" Target="../diagrams/drawin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4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4" Type="http://schemas.openxmlformats.org/officeDocument/2006/relationships/image" Target="../media/image2.jpeg"/><Relationship Id="rId9" Type="http://schemas.microsoft.com/office/2007/relationships/diagramDrawing" Target="../diagrams/drawing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8.xml"/><Relationship Id="rId7" Type="http://schemas.openxmlformats.org/officeDocument/2006/relationships/image" Target="../media/image3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9.xml"/><Relationship Id="rId7" Type="http://schemas.openxmlformats.org/officeDocument/2006/relationships/image" Target="../media/image4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0.xml"/><Relationship Id="rId7" Type="http://schemas.openxmlformats.org/officeDocument/2006/relationships/image" Target="../media/image4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Relationship Id="rId9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1.xml"/><Relationship Id="rId7" Type="http://schemas.openxmlformats.org/officeDocument/2006/relationships/image" Target="../media/image3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2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2.xml"/><Relationship Id="rId5" Type="http://schemas.openxmlformats.org/officeDocument/2006/relationships/diagramData" Target="../diagrams/data22.xml"/><Relationship Id="rId4" Type="http://schemas.openxmlformats.org/officeDocument/2006/relationships/image" Target="../media/image2.jpeg"/><Relationship Id="rId9" Type="http://schemas.microsoft.com/office/2007/relationships/diagramDrawing" Target="../diagrams/drawing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3.xml"/><Relationship Id="rId7" Type="http://schemas.openxmlformats.org/officeDocument/2006/relationships/image" Target="../media/image4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Relationship Id="rId9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4.xml"/><Relationship Id="rId7" Type="http://schemas.openxmlformats.org/officeDocument/2006/relationships/image" Target="../media/image3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Relationship Id="rId9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diagramColors" Target="../diagrams/colors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3.jpeg"/><Relationship Id="rId12" Type="http://schemas.openxmlformats.org/officeDocument/2006/relationships/diagramQuickStyle" Target="../diagrams/quickStyle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diagramLayout" Target="../diagrams/layout6.xml"/><Relationship Id="rId5" Type="http://schemas.openxmlformats.org/officeDocument/2006/relationships/diagramColors" Target="../diagrams/colors5.xml"/><Relationship Id="rId10" Type="http://schemas.openxmlformats.org/officeDocument/2006/relationships/diagramData" Target="../diagrams/data6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.jpeg"/><Relationship Id="rId14" Type="http://schemas.microsoft.com/office/2007/relationships/diagramDrawing" Target="../diagrams/drawin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.jpeg"/><Relationship Id="rId9" Type="http://schemas.microsoft.com/office/2007/relationships/diagramDrawing" Target="../diagrams/drawin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08796" y="1841932"/>
            <a:ext cx="10974405" cy="4193970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2000" b="1" dirty="0">
                <a:latin typeface="+mn-lt"/>
              </a:rPr>
            </a:br>
            <a:br>
              <a:rPr lang="pl-PL" sz="2000" b="1" dirty="0">
                <a:latin typeface="+mn-lt"/>
              </a:rPr>
            </a:br>
            <a:br>
              <a:rPr lang="pl-PL" sz="2000" b="1" dirty="0">
                <a:latin typeface="+mn-lt"/>
              </a:rPr>
            </a:br>
            <a:br>
              <a:rPr lang="pl-PL" sz="2000" b="1" dirty="0">
                <a:latin typeface="+mn-lt"/>
              </a:rPr>
            </a:br>
            <a:br>
              <a:rPr lang="pl-PL" sz="2000" b="1" dirty="0">
                <a:latin typeface="+mn-lt"/>
              </a:rPr>
            </a:br>
            <a:br>
              <a:rPr lang="pl-PL" sz="2000" b="1" dirty="0">
                <a:latin typeface="+mn-lt"/>
              </a:rPr>
            </a:br>
            <a:r>
              <a:rPr lang="pl-PL" sz="3100" b="1" dirty="0">
                <a:latin typeface="+mn-lt"/>
              </a:rPr>
              <a:t>Regulamin konkursu grantowego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„Dostępne parki przyrodnicze”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dla parków narodowych i parków krajobrazowych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organizowanego w ramach projektu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„Obszar chroniony, obszar dostępny”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przez Państwowy Fundusz Rehabilitacji Osób Niepełnosprawnych</a:t>
            </a:r>
            <a:br>
              <a:rPr lang="pl-PL" sz="2000" dirty="0">
                <a:latin typeface="+mn-lt"/>
              </a:rPr>
            </a:br>
            <a:br>
              <a:rPr lang="pl-PL" sz="4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b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60ECC7D-317C-4EC5-BBD3-0188F6E5DB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824" y="1107600"/>
            <a:ext cx="4286910" cy="2021089"/>
          </a:xfrm>
          <a:prstGeom prst="rect">
            <a:avLst/>
          </a:prstGeom>
        </p:spPr>
      </p:pic>
      <p:pic>
        <p:nvPicPr>
          <p:cNvPr id="6" name="Obraz 5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34A0AC8E-85E9-427F-A973-D10C341CA1B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E6A1FA35-7B4F-4F5A-B093-042B9F4E2B4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32" y="515886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C9DD11F-76A2-4D16-B05E-42123793E18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57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B1580F-DB2C-4884-98A5-3146FBFBC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6" y="1266604"/>
            <a:ext cx="11183146" cy="597365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Kryteria oceny merytorycznej</a:t>
            </a:r>
          </a:p>
        </p:txBody>
      </p:sp>
      <p:pic>
        <p:nvPicPr>
          <p:cNvPr id="9" name="Obraz 8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6E3A28A8-82C1-427A-BB51-2AAADCDC64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574B8E2-378E-403B-A537-DD05A3CFBFB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6D5D5CCF-0EE3-4A6F-94C6-7982ECC4A56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44" y="511970"/>
            <a:ext cx="2350135" cy="5956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DBFBA218-55FC-4999-93B5-8F68D5CC0C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7843339"/>
              </p:ext>
            </p:extLst>
          </p:nvPr>
        </p:nvGraphicFramePr>
        <p:xfrm>
          <a:off x="478586" y="2061713"/>
          <a:ext cx="10614984" cy="3717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26862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B004C92-D07B-49C3-9F1E-5C91BA6C1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Ocena formalno-merytoryczna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C313EBFF-410E-43FC-B18E-A226FDF0AAE5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272368005"/>
              </p:ext>
            </p:extLst>
          </p:nvPr>
        </p:nvGraphicFramePr>
        <p:xfrm>
          <a:off x="476250" y="2417886"/>
          <a:ext cx="11185525" cy="339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10B9663C-3FEF-4323-A0D1-842710930A7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32" y="515886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8844C9E-49F6-4537-AA25-F48594E8AEC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0F5FACCC-26E5-495D-B7C1-B01BD88F695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255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5E09EA-D6CC-4EF2-B05A-EF4FEB34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6" y="1266604"/>
            <a:ext cx="11183146" cy="808381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Procedura odwoławcza</a:t>
            </a:r>
            <a:br>
              <a:rPr lang="pl-PL" b="1" dirty="0"/>
            </a:br>
            <a:endParaRPr lang="pl-PL" dirty="0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90DA0A7F-B845-4743-A77F-640D7F33B347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461173539"/>
              </p:ext>
            </p:extLst>
          </p:nvPr>
        </p:nvGraphicFramePr>
        <p:xfrm>
          <a:off x="0" y="1969478"/>
          <a:ext cx="11482754" cy="4062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83CBEE6C-243A-4AD9-937B-5C838B40EF9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32" y="515886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EAF7B8D-5ABD-415D-AFEB-779999A42008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F2C63886-36F7-4BCC-8847-D4F59D1D5DAD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0095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2115C9-E7D4-49A9-A900-0195CEE9B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6" y="1266604"/>
            <a:ext cx="11183146" cy="685288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Ocena strategiczna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219D13D6-A873-4AC4-8F73-E20BDC808549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866945432"/>
              </p:ext>
            </p:extLst>
          </p:nvPr>
        </p:nvGraphicFramePr>
        <p:xfrm>
          <a:off x="476448" y="2198077"/>
          <a:ext cx="11185285" cy="3615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3F3398A7-5243-4B80-A3EF-A30AFE08099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2315BC39-593E-41B9-B025-2934B903775D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44" y="511970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E683EBC5-9D46-4DB4-92C6-69E9A5B09513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2716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24F3C69A-6A2D-4C15-9DE4-7E3C2E79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 obejmuje następujące obszary dostępności parków przyrodniczych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B4D9558-652E-46D5-ACA1-C98F023AC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03ABB18-2B2E-42D9-90F2-A3FB63ABB0D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78586" y="1389887"/>
            <a:ext cx="11032832" cy="4423691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10B9663C-3FEF-4323-A0D1-842710930A7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32" y="515886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8844C9E-49F6-4537-AA25-F48594E8AE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0F5FACCC-26E5-495D-B7C1-B01BD88F69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C20CDD9-E624-4C21-A4C0-9E8FE3FE4F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7949578"/>
              </p:ext>
            </p:extLst>
          </p:nvPr>
        </p:nvGraphicFramePr>
        <p:xfrm>
          <a:off x="580422" y="1320801"/>
          <a:ext cx="10410666" cy="4492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34236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24F3C69A-6A2D-4C15-9DE4-7E3C2E79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 obejmuje następujące obszary dostępności parków przyrodniczych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B4D9558-652E-46D5-ACA1-C98F023AC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03ABB18-2B2E-42D9-90F2-A3FB63ABB0D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78586" y="1389887"/>
            <a:ext cx="11032832" cy="4423691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10B9663C-3FEF-4323-A0D1-842710930A7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32" y="515886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8844C9E-49F6-4537-AA25-F48594E8AE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0F5FACCC-26E5-495D-B7C1-B01BD88F69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073627"/>
            <a:ext cx="5760720" cy="7404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C20CDD9-E624-4C21-A4C0-9E8FE3FE4F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8683579"/>
              </p:ext>
            </p:extLst>
          </p:nvPr>
        </p:nvGraphicFramePr>
        <p:xfrm>
          <a:off x="580422" y="1320801"/>
          <a:ext cx="10930996" cy="4492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46455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CC6331-1CC3-4A21-8F43-32E127777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A2458D-0F6C-47C5-B1F8-F4EDDF9E2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E40490CA-1D38-4CDF-979F-7F7ABBFCA834}"/>
              </a:ext>
            </a:extLst>
          </p:cNvPr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67665376"/>
              </p:ext>
            </p:extLst>
          </p:nvPr>
        </p:nvGraphicFramePr>
        <p:xfrm>
          <a:off x="411797" y="127647"/>
          <a:ext cx="11033125" cy="6524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0907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0B3BE73-BB49-4AE9-BDA4-CDBAA9B33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6" y="1266604"/>
            <a:ext cx="11183146" cy="86113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Wyniki oceny i tworzenie listy </a:t>
            </a:r>
            <a:r>
              <a:rPr lang="pl-PL" b="1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grantobiorców</a:t>
            </a:r>
            <a:br>
              <a:rPr lang="pl-PL" b="1" dirty="0"/>
            </a:br>
            <a:endParaRPr lang="pl-PL" dirty="0"/>
          </a:p>
        </p:txBody>
      </p:sp>
      <p:graphicFrame>
        <p:nvGraphicFramePr>
          <p:cNvPr id="11" name="Symbol zastępczy zawartości 10">
            <a:extLst>
              <a:ext uri="{FF2B5EF4-FFF2-40B4-BE49-F238E27FC236}">
                <a16:creationId xmlns:a16="http://schemas.microsoft.com/office/drawing/2014/main" id="{BEB913C7-6353-420C-89E7-8AF61D505ABE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242270555"/>
              </p:ext>
            </p:extLst>
          </p:nvPr>
        </p:nvGraphicFramePr>
        <p:xfrm>
          <a:off x="476448" y="1995854"/>
          <a:ext cx="11185285" cy="3817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5C415779-5AD0-46BC-A3AA-5233B78D26C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7F20A56D-89AD-4AAE-9ABB-CCF9489AF2BB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44" y="511970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FDF2C53B-EDF0-4362-830E-29CB8539901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9497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24F3C69A-6A2D-4C15-9DE4-7E3C2E795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6" y="1266604"/>
            <a:ext cx="11183146" cy="84409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Dokumenty niezbędne do podpisania umowy</a:t>
            </a:r>
            <a:br>
              <a:rPr lang="pl-PL" b="1" dirty="0"/>
            </a:b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B4D9558-652E-46D5-ACA1-C98F023ACDD6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buNone/>
            </a:pP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10B9663C-3FEF-4323-A0D1-842710930A7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32" y="515886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8844C9E-49F6-4537-AA25-F48594E8AE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0F5FACCC-26E5-495D-B7C1-B01BD88F69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C20CDD9-E624-4C21-A4C0-9E8FE3FE4F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638201"/>
              </p:ext>
            </p:extLst>
          </p:nvPr>
        </p:nvGraphicFramePr>
        <p:xfrm>
          <a:off x="845038" y="2114615"/>
          <a:ext cx="10057424" cy="384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54291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2339E32-0744-46E8-B5D5-0000696F2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6" y="1266604"/>
            <a:ext cx="11183146" cy="952965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chemeClr val="tx1">
                    <a:lumMod val="50000"/>
                  </a:schemeClr>
                </a:solidFill>
              </a:rPr>
              <a:t>Harmonogram płatności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C313EBFF-410E-43FC-B18E-A226FDF0AAE5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383843186"/>
              </p:ext>
            </p:extLst>
          </p:nvPr>
        </p:nvGraphicFramePr>
        <p:xfrm>
          <a:off x="335573" y="2219569"/>
          <a:ext cx="11185525" cy="3556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10B9663C-3FEF-4323-A0D1-842710930A7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32" y="515886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8844C9E-49F6-4537-AA25-F48594E8AEC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0F5FACCC-26E5-495D-B7C1-B01BD88F695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06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27BA35C3-2D60-4459-8D42-0625FECD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6" y="1266604"/>
            <a:ext cx="11183146" cy="913888"/>
          </a:xfrm>
        </p:spPr>
        <p:txBody>
          <a:bodyPr>
            <a:normAutofit/>
          </a:bodyPr>
          <a:lstStyle/>
          <a:p>
            <a:r>
              <a:rPr lang="pl-PL" sz="4000" dirty="0">
                <a:latin typeface="+mn-lt"/>
              </a:rPr>
              <a:t>Informacje ogólne o konkursie grantowym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C313EBFF-410E-43FC-B18E-A226FDF0AAE5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856561042"/>
              </p:ext>
            </p:extLst>
          </p:nvPr>
        </p:nvGraphicFramePr>
        <p:xfrm>
          <a:off x="476207" y="2335579"/>
          <a:ext cx="11185525" cy="3349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10B9663C-3FEF-4323-A0D1-842710930A7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32" y="515886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8844C9E-49F6-4537-AA25-F48594E8AEC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0F5FACCC-26E5-495D-B7C1-B01BD88F695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451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C1590C-2435-4661-BEF5-F0A8BA228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6" y="1266604"/>
            <a:ext cx="11183146" cy="913178"/>
          </a:xfrm>
        </p:spPr>
        <p:txBody>
          <a:bodyPr>
            <a:normAutofit/>
          </a:bodyPr>
          <a:lstStyle/>
          <a:p>
            <a:r>
              <a:rPr lang="pl-PL" sz="4000" b="1" dirty="0"/>
              <a:t>Przekazywanie grantu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8C787BE-D446-411E-A212-3F96BFB11F49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880236658"/>
              </p:ext>
            </p:extLst>
          </p:nvPr>
        </p:nvGraphicFramePr>
        <p:xfrm>
          <a:off x="476448" y="2262909"/>
          <a:ext cx="11185285" cy="3550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E84C270F-7721-4F92-83A4-9D08650D96EC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C36F463A-FC22-4829-B11F-CDFE04A57D28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44" y="511970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4713ED94-6CA7-44FB-9CE2-FF0B83FDFD5A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260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BEECD3-9E7C-4F2A-9519-3B4B2FD2E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6" y="1266604"/>
            <a:ext cx="11183146" cy="855159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Zasady dokumentacji finansowo-księgowej projektu grantowego</a:t>
            </a:r>
            <a:endParaRPr lang="pl-PL" dirty="0"/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6E896416-07F4-42AD-9841-A46BFFD3BF36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409898766"/>
              </p:ext>
            </p:extLst>
          </p:nvPr>
        </p:nvGraphicFramePr>
        <p:xfrm>
          <a:off x="476448" y="2379217"/>
          <a:ext cx="11185285" cy="3293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46B5FB5E-D4B9-4D58-A806-84B140E86E1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D2385DDF-5493-49C0-BE94-DB07E65C51D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44" y="511970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5245A05E-B521-45AE-B3F0-61701912924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161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BA7AC55-827E-4FCF-A701-FD19468F0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72651AE-2CF9-4817-A1D6-A4D2F58FC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0F5BD5DB-4F56-41D6-A181-886482BD8B34}"/>
              </a:ext>
            </a:extLst>
          </p:cNvPr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1148824901"/>
              </p:ext>
            </p:extLst>
          </p:nvPr>
        </p:nvGraphicFramePr>
        <p:xfrm>
          <a:off x="477838" y="1252728"/>
          <a:ext cx="11033125" cy="4560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10B9663C-3FEF-4323-A0D1-842710930A7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32" y="515886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8844C9E-49F6-4537-AA25-F48594E8AEC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0F5FACCC-26E5-495D-B7C1-B01BD88F695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5186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4240EA91-D203-4FAE-A197-FA2A71AB1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6" y="1681017"/>
            <a:ext cx="11183146" cy="448561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Zasady i terminy sprawozdawania i rozliczenia powierzonego grantu</a:t>
            </a:r>
            <a:br>
              <a:rPr lang="pl-PL" b="1" dirty="0"/>
            </a:br>
            <a:endParaRPr lang="pl-PL" dirty="0"/>
          </a:p>
        </p:txBody>
      </p:sp>
      <p:pic>
        <p:nvPicPr>
          <p:cNvPr id="5" name="Obraz 4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10B9663C-3FEF-4323-A0D1-842710930A7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32" y="515886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8844C9E-49F6-4537-AA25-F48594E8AE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0F5FACCC-26E5-495D-B7C1-B01BD88F69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Symbol zastępczy zawartości 12">
            <a:extLst>
              <a:ext uri="{FF2B5EF4-FFF2-40B4-BE49-F238E27FC236}">
                <a16:creationId xmlns:a16="http://schemas.microsoft.com/office/drawing/2014/main" id="{D5F81EDA-B583-407C-A1D8-FED26725178C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503755640"/>
              </p:ext>
            </p:extLst>
          </p:nvPr>
        </p:nvGraphicFramePr>
        <p:xfrm>
          <a:off x="476250" y="2216726"/>
          <a:ext cx="11185525" cy="3883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39028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8BD897-C906-4D28-A6AC-BAB86CCA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6" y="1477108"/>
            <a:ext cx="11183146" cy="791307"/>
          </a:xfrm>
        </p:spPr>
        <p:txBody>
          <a:bodyPr>
            <a:normAutofit fontScale="90000"/>
          </a:bodyPr>
          <a:lstStyle/>
          <a:p>
            <a:r>
              <a:rPr lang="pl-PL" dirty="0"/>
              <a:t>Monitoring i kontrola realizacji projektu grantowego</a:t>
            </a:r>
            <a:br>
              <a:rPr lang="pl-PL" b="1" dirty="0"/>
            </a:br>
            <a:endParaRPr lang="pl-PL" dirty="0"/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6A85E10B-6B74-40BB-88EC-15470F02A6AA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88916330"/>
              </p:ext>
            </p:extLst>
          </p:nvPr>
        </p:nvGraphicFramePr>
        <p:xfrm>
          <a:off x="476250" y="1970843"/>
          <a:ext cx="11185525" cy="4208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5EB2A9E1-673D-4104-B4FB-0BFD055B07C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88BE0685-E070-4E6A-8B58-7E7604EA049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44" y="511970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B5FEF49E-6D1E-439A-93BC-AC695A1C1519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982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BA7AC55-827E-4FCF-A701-FD19468F0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72651AE-2CF9-4817-A1D6-A4D2F58FC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0F5BD5DB-4F56-41D6-A181-886482BD8B34}"/>
              </a:ext>
            </a:extLst>
          </p:cNvPr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280888357"/>
              </p:ext>
            </p:extLst>
          </p:nvPr>
        </p:nvGraphicFramePr>
        <p:xfrm>
          <a:off x="477838" y="1252728"/>
          <a:ext cx="11033125" cy="4560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10B9663C-3FEF-4323-A0D1-842710930A7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32" y="515886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8844C9E-49F6-4537-AA25-F48594E8AEC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0F5FACCC-26E5-495D-B7C1-B01BD88F695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410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DEEB09-F23E-4017-BD40-9C4758AB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639F2D-A881-478C-8A17-F755C6646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10B9663C-3FEF-4323-A0D1-842710930A7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32" y="515886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8844C9E-49F6-4537-AA25-F48594E8AE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0F5FACCC-26E5-495D-B7C1-B01BD88F69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ymbol zastępczy zawartości 4">
            <a:extLst>
              <a:ext uri="{FF2B5EF4-FFF2-40B4-BE49-F238E27FC236}">
                <a16:creationId xmlns:a16="http://schemas.microsoft.com/office/drawing/2014/main" id="{3A239811-FA33-4661-B1EC-4AC61359B11B}"/>
              </a:ext>
            </a:extLst>
          </p:cNvPr>
          <p:cNvSpPr txBox="1">
            <a:spLocks/>
          </p:cNvSpPr>
          <p:nvPr/>
        </p:nvSpPr>
        <p:spPr>
          <a:xfrm>
            <a:off x="478586" y="1483131"/>
            <a:ext cx="5109414" cy="433044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UWAGĘ!</a:t>
            </a:r>
            <a:r>
              <a:rPr lang="pl-PL" sz="3600" b="1" dirty="0"/>
              <a:t> </a:t>
            </a:r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r>
              <a:rPr lang="pl-PL" b="1" dirty="0"/>
              <a:t>Pytania dotyczące regulaminu</a:t>
            </a:r>
          </a:p>
          <a:p>
            <a:pPr algn="ctr"/>
            <a:r>
              <a:rPr lang="pl-PL" b="1" dirty="0"/>
              <a:t> można zgłaszać na adres:</a:t>
            </a:r>
          </a:p>
          <a:p>
            <a:pPr algn="ctr"/>
            <a:r>
              <a:rPr lang="pl-PL" b="1" dirty="0">
                <a:solidFill>
                  <a:srgbClr val="C00000"/>
                </a:solidFill>
              </a:rPr>
              <a:t>turystyka@pfron.org.pl</a:t>
            </a:r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18DBD828-91C7-47E7-ACD2-6CAC6B950FF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295900" y="1482725"/>
            <a:ext cx="6215063" cy="4330700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/>
              <a:t>Państwowy Fundusz Rehabilitacji Osób Niepełnosprawnych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/>
              <a:t>al. Jana Pawła II 13,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/>
              <a:t>00-828 Warszawa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pl-PL" b="1" dirty="0"/>
              <a:t>tel. 22 50 55 500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pl-PL" b="1" dirty="0"/>
              <a:t>www.pfron.org.pl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92769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C313EBFF-410E-43FC-B18E-A226FDF0AAE5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131099106"/>
              </p:ext>
            </p:extLst>
          </p:nvPr>
        </p:nvGraphicFramePr>
        <p:xfrm>
          <a:off x="476207" y="1175657"/>
          <a:ext cx="11185525" cy="5017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10B9663C-3FEF-4323-A0D1-842710930A7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32" y="515886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8844C9E-49F6-4537-AA25-F48594E8AEC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0F5FACCC-26E5-495D-B7C1-B01BD88F695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610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DEEB09-F23E-4017-BD40-9C4758AB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9" name="Symbol zastępczy zawartości 8" descr="termi">
            <a:extLst>
              <a:ext uri="{FF2B5EF4-FFF2-40B4-BE49-F238E27FC236}">
                <a16:creationId xmlns:a16="http://schemas.microsoft.com/office/drawing/2014/main" id="{0F5BD5DB-4F56-41D6-A181-886482BD8B34}"/>
              </a:ext>
            </a:extLst>
          </p:cNvPr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47636000"/>
              </p:ext>
            </p:extLst>
          </p:nvPr>
        </p:nvGraphicFramePr>
        <p:xfrm>
          <a:off x="734645" y="1600201"/>
          <a:ext cx="10574217" cy="4213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10B9663C-3FEF-4323-A0D1-842710930A7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32" y="515886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8844C9E-49F6-4537-AA25-F48594E8AEC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0F5FACCC-26E5-495D-B7C1-B01BD88F695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CB8C90F-FFEC-44FE-9520-47929EB3BC9F}"/>
              </a:ext>
            </a:extLst>
          </p:cNvPr>
          <p:cNvSpPr txBox="1"/>
          <p:nvPr/>
        </p:nvSpPr>
        <p:spPr>
          <a:xfrm>
            <a:off x="1000369" y="1227015"/>
            <a:ext cx="91908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0E957DE0-75D1-48E1-8C2E-9DD83D298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68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85652A3-12A8-44E6-B9DE-D0C3FDCC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6" y="1394303"/>
            <a:ext cx="11183146" cy="570866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Zakres działań w projekcie</a:t>
            </a:r>
            <a:br>
              <a:rPr lang="pl-PL" b="1" dirty="0"/>
            </a:br>
            <a:endParaRPr lang="pl-PL" dirty="0"/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C313EBFF-410E-43FC-B18E-A226FDF0AAE5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90026667"/>
              </p:ext>
            </p:extLst>
          </p:nvPr>
        </p:nvGraphicFramePr>
        <p:xfrm>
          <a:off x="476250" y="1856509"/>
          <a:ext cx="11185525" cy="3956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10B9663C-3FEF-4323-A0D1-842710930A7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32" y="515886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8844C9E-49F6-4537-AA25-F48594E8AEC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0F5FACCC-26E5-495D-B7C1-B01BD88F695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8049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85652A3-12A8-44E6-B9DE-D0C3FDCC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6" y="1266604"/>
            <a:ext cx="11183146" cy="1322184"/>
          </a:xfrm>
        </p:spPr>
        <p:txBody>
          <a:bodyPr>
            <a:normAutofit/>
          </a:bodyPr>
          <a:lstStyle/>
          <a:p>
            <a:br>
              <a:rPr lang="pl-PL" b="1" dirty="0"/>
            </a:br>
            <a:endParaRPr lang="pl-PL" dirty="0"/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C313EBFF-410E-43FC-B18E-A226FDF0AAE5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183900238"/>
              </p:ext>
            </p:extLst>
          </p:nvPr>
        </p:nvGraphicFramePr>
        <p:xfrm>
          <a:off x="476250" y="2711450"/>
          <a:ext cx="11185525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10B9663C-3FEF-4323-A0D1-842710930A7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44" y="511970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8844C9E-49F6-4537-AA25-F48594E8AEC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0F5FACCC-26E5-495D-B7C1-B01BD88F695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3808E5F-220B-477C-8B51-EDDBFC9799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131636"/>
              </p:ext>
            </p:extLst>
          </p:nvPr>
        </p:nvGraphicFramePr>
        <p:xfrm>
          <a:off x="641838" y="1679331"/>
          <a:ext cx="9518162" cy="4450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570204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5E09EA-D6CC-4EF2-B05A-EF4FEB34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6" y="1652955"/>
            <a:ext cx="11183146" cy="70338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Uzupełnienie braków formalnych, prostowanie oczywistych omyłek, udzielanie wyjaśnień</a:t>
            </a:r>
            <a:br>
              <a:rPr lang="pl-PL" b="1" dirty="0"/>
            </a:br>
            <a:endParaRPr lang="pl-PL" dirty="0"/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90DA0A7F-B845-4743-A77F-640D7F33B347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78245549"/>
              </p:ext>
            </p:extLst>
          </p:nvPr>
        </p:nvGraphicFramePr>
        <p:xfrm>
          <a:off x="476250" y="2711450"/>
          <a:ext cx="11185525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D51F7AF6-0BD1-4B69-B8BC-357094FB1B7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1EC484A-4679-45B1-ADBA-0D880651CABD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87098229-9C6B-41A6-8999-730D63BDC96E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44" y="511970"/>
            <a:ext cx="2350135" cy="595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4954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13002E-2347-4709-8929-345EE17DB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6" y="1266604"/>
            <a:ext cx="11183146" cy="1322184"/>
          </a:xfrm>
        </p:spPr>
        <p:txBody>
          <a:bodyPr>
            <a:normAutofit/>
          </a:bodyPr>
          <a:lstStyle/>
          <a:p>
            <a:r>
              <a:rPr lang="pl-PL" sz="4000" dirty="0">
                <a:latin typeface="+mn-lt"/>
              </a:rPr>
              <a:t>Ocena formalno-merytoryczna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98F439-1E7F-4E4C-A487-7914E4FF9BA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6448" y="2711681"/>
            <a:ext cx="11185285" cy="31018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Oceny spełnienia kryteriów formalno-merytorycznych wniosku o udzielenie grantu dokonują – członkowie powołanej przez PFRON Komisji Oceny Projektów (KOP);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W ramach oceny formalnej weryfikowanych będzie 11 kryteriów;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W ramach oceny merytorycznej weryfikowanych będzie 5 kryteriów;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>
                    <a:lumMod val="50000"/>
                  </a:schemeClr>
                </a:solidFill>
              </a:rPr>
              <a:t>W ramach kryteriów merytorycznych wniosek może otrzymać maksymalnie 44  punkty - aby wniosek uzyskał ocenę pozytywną, musi uzyskać co najmniej 10 punktów.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D6201F-FB25-491C-A5F4-5FBA43C6C7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AFB43FE4-BEFD-4577-87E9-0DAC2BBABC1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44" y="511970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3F546D05-F636-4B1D-942D-AF8F982247D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5163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B1580F-DB2C-4884-98A5-3146FBFBC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6" y="1266604"/>
            <a:ext cx="11183146" cy="597365"/>
          </a:xfrm>
        </p:spPr>
        <p:txBody>
          <a:bodyPr>
            <a:noAutofit/>
          </a:bodyPr>
          <a:lstStyle/>
          <a:p>
            <a:r>
              <a:rPr lang="pl-PL" sz="4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Kryteria oceny formalnej</a:t>
            </a:r>
          </a:p>
        </p:txBody>
      </p:sp>
      <p:pic>
        <p:nvPicPr>
          <p:cNvPr id="24" name="Obraz 23" descr="Logo Ministerstwa Klimatu i Środowiska - Ministerstwo Klimatu i Środowiska  - Portal Gov.pl">
            <a:extLst>
              <a:ext uri="{FF2B5EF4-FFF2-40B4-BE49-F238E27FC236}">
                <a16:creationId xmlns:a16="http://schemas.microsoft.com/office/drawing/2014/main" id="{72567661-08EB-4F34-A7D9-5479AAA70A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44" y="511970"/>
            <a:ext cx="235013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91F1F93-B5EB-4B84-8AC7-48DDA8E46A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996" y="536735"/>
            <a:ext cx="879475" cy="57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az 25" descr="Zasady promocji i oznakowania projektów w Programie - umowy podpisane od 1  stycznia 2018 roku - Ministerstwo Funduszy i Polityki Regionalnej">
            <a:extLst>
              <a:ext uri="{FF2B5EF4-FFF2-40B4-BE49-F238E27FC236}">
                <a16:creationId xmlns:a16="http://schemas.microsoft.com/office/drawing/2014/main" id="{A7423634-CE2B-45A0-8CFD-1DDB1697A08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2" y="6100128"/>
            <a:ext cx="5760720" cy="7404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186D6C6-1898-405D-87F3-1DEEC30245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2598840"/>
              </p:ext>
            </p:extLst>
          </p:nvPr>
        </p:nvGraphicFramePr>
        <p:xfrm>
          <a:off x="530268" y="1801062"/>
          <a:ext cx="11131464" cy="4430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7282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iestandardowy 1">
      <a:dk1>
        <a:srgbClr val="53565A"/>
      </a:dk1>
      <a:lt1>
        <a:sysClr val="window" lastClr="FFFFFF"/>
      </a:lt1>
      <a:dk2>
        <a:srgbClr val="53565A"/>
      </a:dk2>
      <a:lt2>
        <a:srgbClr val="E7E6E6"/>
      </a:lt2>
      <a:accent1>
        <a:srgbClr val="48A23F"/>
      </a:accent1>
      <a:accent2>
        <a:srgbClr val="CB333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3298</TotalTime>
  <Words>1994</Words>
  <Application>Microsoft Office PowerPoint</Application>
  <PresentationFormat>Niestandardowy</PresentationFormat>
  <Paragraphs>181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Wingdings</vt:lpstr>
      <vt:lpstr>Office Theme</vt:lpstr>
      <vt:lpstr>      Regulamin konkursu grantowego „Dostępne parki przyrodnicze” dla parków narodowych i parków krajobrazowych organizowanego w ramach projektu „Obszar chroniony, obszar dostępny” przez Państwowy Fundusz Rehabilitacji Osób Niepełnosprawnych   </vt:lpstr>
      <vt:lpstr>Informacje ogólne o konkursie grantowym</vt:lpstr>
      <vt:lpstr>Prezentacja programu PowerPoint</vt:lpstr>
      <vt:lpstr>Prezentacja programu PowerPoint</vt:lpstr>
      <vt:lpstr>Zakres działań w projekcie </vt:lpstr>
      <vt:lpstr> </vt:lpstr>
      <vt:lpstr>Uzupełnienie braków formalnych, prostowanie oczywistych omyłek, udzielanie wyjaśnień </vt:lpstr>
      <vt:lpstr>Ocena formalno-merytoryczna</vt:lpstr>
      <vt:lpstr>Kryteria oceny formalnej</vt:lpstr>
      <vt:lpstr>Kryteria oceny merytorycznej</vt:lpstr>
      <vt:lpstr>Ocena formalno-merytoryczna</vt:lpstr>
      <vt:lpstr>Procedura odwoławcza </vt:lpstr>
      <vt:lpstr>Ocena strategiczna</vt:lpstr>
      <vt:lpstr>Model obejmuje następujące obszary dostępności parków przyrodniczych</vt:lpstr>
      <vt:lpstr>Model obejmuje następujące obszary dostępności parków przyrodniczych</vt:lpstr>
      <vt:lpstr>Prezentacja programu PowerPoint</vt:lpstr>
      <vt:lpstr>Wyniki oceny i tworzenie listy grantobiorców </vt:lpstr>
      <vt:lpstr>Dokumenty niezbędne do podpisania umowy </vt:lpstr>
      <vt:lpstr>Harmonogram płatności</vt:lpstr>
      <vt:lpstr>Przekazywanie grantu</vt:lpstr>
      <vt:lpstr>Zasady dokumentacji finansowo-księgowej projektu grantowego</vt:lpstr>
      <vt:lpstr>Prezentacja programu PowerPoint</vt:lpstr>
      <vt:lpstr>Zasady i terminy sprawozdawania i rozliczenia powierzonego grantu </vt:lpstr>
      <vt:lpstr>Monitoring i kontrola realizacji projektu grantowego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Czechowski</dc:creator>
  <cp:lastModifiedBy>Michorowska Beata</cp:lastModifiedBy>
  <cp:revision>313</cp:revision>
  <dcterms:created xsi:type="dcterms:W3CDTF">2017-02-09T14:40:32Z</dcterms:created>
  <dcterms:modified xsi:type="dcterms:W3CDTF">2021-11-24T22:38:53Z</dcterms:modified>
</cp:coreProperties>
</file>